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 id="263" r:id="rId9"/>
    <p:sldId id="264"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27272"/>
    <a:srgbClr val="ED7D31"/>
    <a:srgbClr val="F2B800"/>
    <a:srgbClr val="FABE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2" d="100"/>
          <a:sy n="62" d="100"/>
        </p:scale>
        <p:origin x="1328" y="3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7724AC3-0841-4758-8542-E9D247BF86CE}" type="doc">
      <dgm:prSet loTypeId="urn:microsoft.com/office/officeart/2005/8/layout/orgChart1" loCatId="hierarchy" qsTypeId="urn:microsoft.com/office/officeart/2005/8/quickstyle/simple1" qsCatId="simple" csTypeId="urn:microsoft.com/office/officeart/2005/8/colors/accent1_3" csCatId="accent1" phldr="1"/>
      <dgm:spPr/>
      <dgm:t>
        <a:bodyPr/>
        <a:lstStyle/>
        <a:p>
          <a:endParaRPr lang="en-US"/>
        </a:p>
      </dgm:t>
    </dgm:pt>
    <dgm:pt modelId="{35770F6A-AAC8-409C-A05D-DA67F9B7666A}">
      <dgm:prSet phldrT="[Text]" custT="1"/>
      <dgm:spPr>
        <a:solidFill>
          <a:schemeClr val="accent6"/>
        </a:solidFill>
      </dgm:spPr>
      <dgm:t>
        <a:bodyPr/>
        <a:lstStyle/>
        <a:p>
          <a:r>
            <a:rPr lang="en-US" sz="1600" dirty="0"/>
            <a:t>Home</a:t>
          </a:r>
        </a:p>
      </dgm:t>
    </dgm:pt>
    <dgm:pt modelId="{38E99F37-D63E-49C6-8807-5A73A8762559}" type="parTrans" cxnId="{CF6D16EA-F07B-45A5-9A93-22F7C5418D40}">
      <dgm:prSet/>
      <dgm:spPr/>
      <dgm:t>
        <a:bodyPr/>
        <a:lstStyle/>
        <a:p>
          <a:endParaRPr lang="en-US" sz="1600"/>
        </a:p>
      </dgm:t>
    </dgm:pt>
    <dgm:pt modelId="{0B1E8961-3C7B-417E-8EBF-56C5534DF0B5}" type="sibTrans" cxnId="{CF6D16EA-F07B-45A5-9A93-22F7C5418D40}">
      <dgm:prSet/>
      <dgm:spPr/>
      <dgm:t>
        <a:bodyPr/>
        <a:lstStyle/>
        <a:p>
          <a:endParaRPr lang="en-US" sz="1600"/>
        </a:p>
      </dgm:t>
    </dgm:pt>
    <dgm:pt modelId="{26C46506-F19F-42B6-A2D1-45F3C5D19B84}">
      <dgm:prSet phldrT="[Text]" custT="1"/>
      <dgm:spPr>
        <a:solidFill>
          <a:schemeClr val="tx1">
            <a:lumMod val="65000"/>
            <a:lumOff val="35000"/>
          </a:schemeClr>
        </a:solidFill>
      </dgm:spPr>
      <dgm:t>
        <a:bodyPr/>
        <a:lstStyle/>
        <a:p>
          <a:r>
            <a:rPr lang="en-US" sz="1600" dirty="0"/>
            <a:t>About</a:t>
          </a:r>
        </a:p>
      </dgm:t>
    </dgm:pt>
    <dgm:pt modelId="{EA90CAB8-7427-4A5E-96A7-AB20808D177E}" type="parTrans" cxnId="{A983AEA0-FDD4-4AA3-9B2A-DB929F91AC5D}">
      <dgm:prSet/>
      <dgm:spPr>
        <a:solidFill>
          <a:schemeClr val="tx1">
            <a:lumMod val="65000"/>
            <a:lumOff val="35000"/>
          </a:schemeClr>
        </a:solidFill>
        <a:ln>
          <a:solidFill>
            <a:schemeClr val="tx1">
              <a:lumMod val="65000"/>
              <a:lumOff val="35000"/>
            </a:schemeClr>
          </a:solidFill>
        </a:ln>
      </dgm:spPr>
      <dgm:t>
        <a:bodyPr/>
        <a:lstStyle/>
        <a:p>
          <a:endParaRPr lang="en-US" sz="1600"/>
        </a:p>
      </dgm:t>
    </dgm:pt>
    <dgm:pt modelId="{0A794F94-0B39-4466-A6C7-308EDB9771B2}" type="sibTrans" cxnId="{A983AEA0-FDD4-4AA3-9B2A-DB929F91AC5D}">
      <dgm:prSet/>
      <dgm:spPr/>
      <dgm:t>
        <a:bodyPr/>
        <a:lstStyle/>
        <a:p>
          <a:endParaRPr lang="en-US" sz="1600"/>
        </a:p>
      </dgm:t>
    </dgm:pt>
    <dgm:pt modelId="{DA6C460C-F8EA-4586-B0EB-DA6188E42B97}">
      <dgm:prSet phldrT="[Text]" custT="1"/>
      <dgm:spPr>
        <a:solidFill>
          <a:schemeClr val="tx1">
            <a:lumMod val="65000"/>
            <a:lumOff val="35000"/>
          </a:schemeClr>
        </a:solidFill>
      </dgm:spPr>
      <dgm:t>
        <a:bodyPr/>
        <a:lstStyle/>
        <a:p>
          <a:r>
            <a:rPr lang="en-US" sz="1600" dirty="0"/>
            <a:t>Temples</a:t>
          </a:r>
        </a:p>
      </dgm:t>
    </dgm:pt>
    <dgm:pt modelId="{5917CA09-164B-490D-9A99-8F2F6DB77F27}" type="parTrans" cxnId="{67875694-2E6F-4A3E-B7BF-F6F2B5521CF0}">
      <dgm:prSet/>
      <dgm:spPr/>
      <dgm:t>
        <a:bodyPr/>
        <a:lstStyle/>
        <a:p>
          <a:endParaRPr lang="en-US" sz="1600"/>
        </a:p>
      </dgm:t>
    </dgm:pt>
    <dgm:pt modelId="{F7BB2DD4-3129-4F02-8793-33ADFFA3DF79}" type="sibTrans" cxnId="{67875694-2E6F-4A3E-B7BF-F6F2B5521CF0}">
      <dgm:prSet/>
      <dgm:spPr/>
      <dgm:t>
        <a:bodyPr/>
        <a:lstStyle/>
        <a:p>
          <a:endParaRPr lang="en-US" sz="1600"/>
        </a:p>
      </dgm:t>
    </dgm:pt>
    <dgm:pt modelId="{CEB3B7BD-3285-44CE-96F7-60DA5908DE1B}">
      <dgm:prSet phldrT="[Text]" custT="1"/>
      <dgm:spPr>
        <a:solidFill>
          <a:schemeClr val="tx1">
            <a:lumMod val="65000"/>
            <a:lumOff val="35000"/>
          </a:schemeClr>
        </a:solidFill>
      </dgm:spPr>
      <dgm:t>
        <a:bodyPr/>
        <a:lstStyle/>
        <a:p>
          <a:r>
            <a:rPr lang="en-US" sz="1400" dirty="0"/>
            <a:t>Reservations</a:t>
          </a:r>
        </a:p>
      </dgm:t>
    </dgm:pt>
    <dgm:pt modelId="{AE8685C1-2E65-4CB8-A86E-90A48397F48D}" type="parTrans" cxnId="{E28BFE6E-9525-4BB0-A2E2-9E73EA2753BC}">
      <dgm:prSet/>
      <dgm:spPr>
        <a:ln>
          <a:solidFill>
            <a:schemeClr val="tx1">
              <a:lumMod val="65000"/>
              <a:lumOff val="35000"/>
            </a:schemeClr>
          </a:solidFill>
        </a:ln>
      </dgm:spPr>
      <dgm:t>
        <a:bodyPr/>
        <a:lstStyle/>
        <a:p>
          <a:endParaRPr lang="en-US" sz="1600"/>
        </a:p>
      </dgm:t>
    </dgm:pt>
    <dgm:pt modelId="{88BCE372-ADB2-48DB-A070-49D204313FCD}" type="sibTrans" cxnId="{E28BFE6E-9525-4BB0-A2E2-9E73EA2753BC}">
      <dgm:prSet/>
      <dgm:spPr/>
      <dgm:t>
        <a:bodyPr/>
        <a:lstStyle/>
        <a:p>
          <a:endParaRPr lang="en-US" sz="1600"/>
        </a:p>
      </dgm:t>
    </dgm:pt>
    <dgm:pt modelId="{6AE0EF45-EE38-41DD-A78B-C2B3BFF1DC24}">
      <dgm:prSet phldrT="[Text]" custT="1"/>
      <dgm:spPr>
        <a:solidFill>
          <a:schemeClr val="bg1">
            <a:lumMod val="50000"/>
          </a:schemeClr>
        </a:solidFill>
      </dgm:spPr>
      <dgm:t>
        <a:bodyPr/>
        <a:lstStyle/>
        <a:p>
          <a:r>
            <a:rPr lang="en-US" sz="1600" dirty="0"/>
            <a:t>History</a:t>
          </a:r>
        </a:p>
      </dgm:t>
    </dgm:pt>
    <dgm:pt modelId="{89CA06D6-88E6-4B77-A57D-F1CD2C58071E}" type="parTrans" cxnId="{F36E7171-E31C-4688-9E12-A2C8D2C9469A}">
      <dgm:prSet/>
      <dgm:spPr/>
      <dgm:t>
        <a:bodyPr/>
        <a:lstStyle/>
        <a:p>
          <a:endParaRPr lang="en-US" sz="1600"/>
        </a:p>
      </dgm:t>
    </dgm:pt>
    <dgm:pt modelId="{37F1B8B9-D497-4178-BF5A-6E580B6D705B}" type="sibTrans" cxnId="{F36E7171-E31C-4688-9E12-A2C8D2C9469A}">
      <dgm:prSet/>
      <dgm:spPr/>
      <dgm:t>
        <a:bodyPr/>
        <a:lstStyle/>
        <a:p>
          <a:endParaRPr lang="en-US" sz="1600"/>
        </a:p>
      </dgm:t>
    </dgm:pt>
    <dgm:pt modelId="{55D7CA6F-8DBD-4CAA-8153-FAB07049B22A}">
      <dgm:prSet phldrT="[Text]" custT="1"/>
      <dgm:spPr>
        <a:solidFill>
          <a:schemeClr val="bg1">
            <a:lumMod val="50000"/>
          </a:schemeClr>
        </a:solidFill>
      </dgm:spPr>
      <dgm:t>
        <a:bodyPr/>
        <a:lstStyle/>
        <a:p>
          <a:r>
            <a:rPr lang="en-US" sz="1600" dirty="0"/>
            <a:t>Locations</a:t>
          </a:r>
        </a:p>
      </dgm:t>
    </dgm:pt>
    <dgm:pt modelId="{DA16110F-97A0-41E4-878A-0627B15D8DD9}" type="parTrans" cxnId="{2A226CB6-B09B-4B03-9094-1E14CD150CCB}">
      <dgm:prSet/>
      <dgm:spPr>
        <a:ln>
          <a:solidFill>
            <a:schemeClr val="tx1">
              <a:lumMod val="65000"/>
              <a:lumOff val="35000"/>
            </a:schemeClr>
          </a:solidFill>
        </a:ln>
      </dgm:spPr>
      <dgm:t>
        <a:bodyPr/>
        <a:lstStyle/>
        <a:p>
          <a:endParaRPr lang="en-US" sz="1600"/>
        </a:p>
      </dgm:t>
    </dgm:pt>
    <dgm:pt modelId="{113EC055-15C7-440B-BDC6-418FDD792794}" type="sibTrans" cxnId="{2A226CB6-B09B-4B03-9094-1E14CD150CCB}">
      <dgm:prSet/>
      <dgm:spPr/>
      <dgm:t>
        <a:bodyPr/>
        <a:lstStyle/>
        <a:p>
          <a:endParaRPr lang="en-US" sz="1600"/>
        </a:p>
      </dgm:t>
    </dgm:pt>
    <dgm:pt modelId="{DC7DBB35-968D-4C87-9169-894A4D5AADCA}">
      <dgm:prSet phldrT="[Text]" custT="1"/>
      <dgm:spPr>
        <a:solidFill>
          <a:schemeClr val="bg1">
            <a:lumMod val="50000"/>
          </a:schemeClr>
        </a:solidFill>
      </dgm:spPr>
      <dgm:t>
        <a:bodyPr/>
        <a:lstStyle/>
        <a:p>
          <a:r>
            <a:rPr lang="en-US" sz="1600" dirty="0"/>
            <a:t>Gallery</a:t>
          </a:r>
        </a:p>
      </dgm:t>
    </dgm:pt>
    <dgm:pt modelId="{FB6F80CC-5112-4D12-A8F7-55091ACB9C7E}" type="parTrans" cxnId="{E76CF6DE-C2FF-457B-A882-7877B35DA824}">
      <dgm:prSet/>
      <dgm:spPr>
        <a:ln>
          <a:solidFill>
            <a:schemeClr val="tx1">
              <a:lumMod val="65000"/>
              <a:lumOff val="35000"/>
            </a:schemeClr>
          </a:solidFill>
        </a:ln>
      </dgm:spPr>
      <dgm:t>
        <a:bodyPr/>
        <a:lstStyle/>
        <a:p>
          <a:endParaRPr lang="en-US" sz="1600"/>
        </a:p>
      </dgm:t>
    </dgm:pt>
    <dgm:pt modelId="{D72A42A6-0053-4421-8495-26A2130FEA82}" type="sibTrans" cxnId="{E76CF6DE-C2FF-457B-A882-7877B35DA824}">
      <dgm:prSet/>
      <dgm:spPr/>
      <dgm:t>
        <a:bodyPr/>
        <a:lstStyle/>
        <a:p>
          <a:endParaRPr lang="en-US" sz="1600"/>
        </a:p>
      </dgm:t>
    </dgm:pt>
    <dgm:pt modelId="{620778F1-DCEF-436F-AD84-C5C954097C6B}">
      <dgm:prSet phldrT="[Text]" custT="1"/>
      <dgm:spPr>
        <a:solidFill>
          <a:schemeClr val="bg1">
            <a:lumMod val="50000"/>
          </a:schemeClr>
        </a:solidFill>
      </dgm:spPr>
      <dgm:t>
        <a:bodyPr/>
        <a:lstStyle/>
        <a:p>
          <a:r>
            <a:rPr lang="en-US" sz="1600" dirty="0"/>
            <a:t>Receptions </a:t>
          </a:r>
        </a:p>
      </dgm:t>
    </dgm:pt>
    <dgm:pt modelId="{DBD0AFEE-E5DA-4C07-BC11-C00A5A23287F}" type="parTrans" cxnId="{47D7A5E8-D82E-478C-9413-8C034983FD31}">
      <dgm:prSet/>
      <dgm:spPr>
        <a:ln>
          <a:solidFill>
            <a:schemeClr val="tx1">
              <a:lumMod val="65000"/>
              <a:lumOff val="35000"/>
            </a:schemeClr>
          </a:solidFill>
        </a:ln>
      </dgm:spPr>
      <dgm:t>
        <a:bodyPr/>
        <a:lstStyle/>
        <a:p>
          <a:endParaRPr lang="en-US" sz="1600"/>
        </a:p>
      </dgm:t>
    </dgm:pt>
    <dgm:pt modelId="{0626A842-F839-4EDC-AD41-6F2B8CE14747}" type="sibTrans" cxnId="{47D7A5E8-D82E-478C-9413-8C034983FD31}">
      <dgm:prSet/>
      <dgm:spPr/>
      <dgm:t>
        <a:bodyPr/>
        <a:lstStyle/>
        <a:p>
          <a:endParaRPr lang="en-US" sz="1600"/>
        </a:p>
      </dgm:t>
    </dgm:pt>
    <dgm:pt modelId="{99D57D05-DAC0-4BAA-BAEF-D96AF0539A6B}">
      <dgm:prSet phldrT="[Text]" custT="1"/>
      <dgm:spPr>
        <a:solidFill>
          <a:schemeClr val="bg1">
            <a:lumMod val="50000"/>
          </a:schemeClr>
        </a:solidFill>
      </dgm:spPr>
      <dgm:t>
        <a:bodyPr/>
        <a:lstStyle/>
        <a:p>
          <a:r>
            <a:rPr lang="en-US" sz="1400" dirty="0"/>
            <a:t>Temple Missionaries</a:t>
          </a:r>
        </a:p>
      </dgm:t>
    </dgm:pt>
    <dgm:pt modelId="{4A8971B2-E8F0-48CF-8B03-986108404B23}" type="parTrans" cxnId="{81C8CD71-099C-4E36-AEAB-A7D9641EADEE}">
      <dgm:prSet/>
      <dgm:spPr/>
      <dgm:t>
        <a:bodyPr/>
        <a:lstStyle/>
        <a:p>
          <a:endParaRPr lang="en-US" sz="1600"/>
        </a:p>
      </dgm:t>
    </dgm:pt>
    <dgm:pt modelId="{9CFA7847-50A3-44CD-989F-B2AFD8EC75A7}" type="sibTrans" cxnId="{81C8CD71-099C-4E36-AEAB-A7D9641EADEE}">
      <dgm:prSet/>
      <dgm:spPr/>
      <dgm:t>
        <a:bodyPr/>
        <a:lstStyle/>
        <a:p>
          <a:endParaRPr lang="en-US" sz="1600"/>
        </a:p>
      </dgm:t>
    </dgm:pt>
    <dgm:pt modelId="{8C79EE8B-0E7C-4BD5-AE08-3BA4FC55BA72}">
      <dgm:prSet phldrT="[Text]" custT="1"/>
      <dgm:spPr>
        <a:solidFill>
          <a:schemeClr val="bg1">
            <a:lumMod val="50000"/>
          </a:schemeClr>
        </a:solidFill>
      </dgm:spPr>
      <dgm:t>
        <a:bodyPr/>
        <a:lstStyle/>
        <a:p>
          <a:r>
            <a:rPr lang="en-US" sz="1600" dirty="0"/>
            <a:t>Columbus, Ohio</a:t>
          </a:r>
        </a:p>
      </dgm:t>
    </dgm:pt>
    <dgm:pt modelId="{9263540F-0949-43EF-8C18-6ADBD710955C}" type="parTrans" cxnId="{98D2A87F-A552-4A52-93A8-51BC5A85BB89}">
      <dgm:prSet/>
      <dgm:spPr/>
      <dgm:t>
        <a:bodyPr/>
        <a:lstStyle/>
        <a:p>
          <a:endParaRPr lang="en-US" sz="1600"/>
        </a:p>
      </dgm:t>
    </dgm:pt>
    <dgm:pt modelId="{FCE72F91-FF04-496A-BD1F-78E293014B49}" type="sibTrans" cxnId="{98D2A87F-A552-4A52-93A8-51BC5A85BB89}">
      <dgm:prSet/>
      <dgm:spPr/>
      <dgm:t>
        <a:bodyPr/>
        <a:lstStyle/>
        <a:p>
          <a:endParaRPr lang="en-US" sz="1600"/>
        </a:p>
      </dgm:t>
    </dgm:pt>
    <dgm:pt modelId="{41A157A8-0C4B-4B11-9A04-79A1307EAB9F}">
      <dgm:prSet phldrT="[Text]" custT="1"/>
      <dgm:spPr>
        <a:solidFill>
          <a:schemeClr val="bg1">
            <a:lumMod val="50000"/>
          </a:schemeClr>
        </a:solidFill>
      </dgm:spPr>
      <dgm:t>
        <a:bodyPr/>
        <a:lstStyle/>
        <a:p>
          <a:r>
            <a:rPr lang="en-US" sz="1400" dirty="0"/>
            <a:t>Indianapolis, IN</a:t>
          </a:r>
        </a:p>
      </dgm:t>
    </dgm:pt>
    <dgm:pt modelId="{E8E5B625-EDD8-485C-A7C5-E33E98335DF6}" type="parTrans" cxnId="{77B0949B-2C3E-4358-91D2-A828C15FC2D2}">
      <dgm:prSet/>
      <dgm:spPr>
        <a:ln>
          <a:solidFill>
            <a:schemeClr val="tx1">
              <a:lumMod val="65000"/>
              <a:lumOff val="35000"/>
            </a:schemeClr>
          </a:solidFill>
        </a:ln>
      </dgm:spPr>
      <dgm:t>
        <a:bodyPr/>
        <a:lstStyle/>
        <a:p>
          <a:endParaRPr lang="en-US" sz="1600"/>
        </a:p>
      </dgm:t>
    </dgm:pt>
    <dgm:pt modelId="{F8484592-B1B1-410A-A3A9-FD40873F17C0}" type="sibTrans" cxnId="{77B0949B-2C3E-4358-91D2-A828C15FC2D2}">
      <dgm:prSet/>
      <dgm:spPr/>
      <dgm:t>
        <a:bodyPr/>
        <a:lstStyle/>
        <a:p>
          <a:endParaRPr lang="en-US" sz="1600"/>
        </a:p>
      </dgm:t>
    </dgm:pt>
    <dgm:pt modelId="{B66E0F97-B1BB-4794-9CFF-73F3FD3E715E}">
      <dgm:prSet phldrT="[Text]" custT="1"/>
      <dgm:spPr>
        <a:solidFill>
          <a:schemeClr val="bg1">
            <a:lumMod val="50000"/>
          </a:schemeClr>
        </a:solidFill>
      </dgm:spPr>
      <dgm:t>
        <a:bodyPr/>
        <a:lstStyle/>
        <a:p>
          <a:r>
            <a:rPr lang="en-US" sz="1400" dirty="0"/>
            <a:t>Washington DC</a:t>
          </a:r>
        </a:p>
      </dgm:t>
    </dgm:pt>
    <dgm:pt modelId="{12699FD9-C094-42E4-A1AD-1DF4EC97D725}" type="parTrans" cxnId="{F0FAF788-F45E-461B-A2F9-434EB22E8D5F}">
      <dgm:prSet/>
      <dgm:spPr>
        <a:ln>
          <a:solidFill>
            <a:schemeClr val="tx1">
              <a:lumMod val="65000"/>
              <a:lumOff val="35000"/>
            </a:schemeClr>
          </a:solidFill>
        </a:ln>
      </dgm:spPr>
      <dgm:t>
        <a:bodyPr/>
        <a:lstStyle/>
        <a:p>
          <a:endParaRPr lang="en-US" sz="1600"/>
        </a:p>
      </dgm:t>
    </dgm:pt>
    <dgm:pt modelId="{C2348A67-1265-490B-8A44-864952424704}" type="sibTrans" cxnId="{F0FAF788-F45E-461B-A2F9-434EB22E8D5F}">
      <dgm:prSet/>
      <dgm:spPr/>
      <dgm:t>
        <a:bodyPr/>
        <a:lstStyle/>
        <a:p>
          <a:endParaRPr lang="en-US" sz="1600"/>
        </a:p>
      </dgm:t>
    </dgm:pt>
    <dgm:pt modelId="{F3B926AB-B8B9-4284-8600-456E4530586C}">
      <dgm:prSet phldrT="[Text]" custT="1"/>
      <dgm:spPr>
        <a:solidFill>
          <a:schemeClr val="bg1">
            <a:lumMod val="50000"/>
          </a:schemeClr>
        </a:solidFill>
      </dgm:spPr>
      <dgm:t>
        <a:bodyPr/>
        <a:lstStyle/>
        <a:p>
          <a:r>
            <a:rPr lang="en-US" sz="1600" dirty="0"/>
            <a:t>Chicago, IL</a:t>
          </a:r>
        </a:p>
      </dgm:t>
    </dgm:pt>
    <dgm:pt modelId="{21AA5E23-332D-460F-9AB6-389484B36277}" type="parTrans" cxnId="{4A070452-51F4-4704-AAA7-9112E9FF7EEB}">
      <dgm:prSet/>
      <dgm:spPr>
        <a:ln>
          <a:solidFill>
            <a:schemeClr val="tx1">
              <a:lumMod val="65000"/>
              <a:lumOff val="35000"/>
            </a:schemeClr>
          </a:solidFill>
        </a:ln>
      </dgm:spPr>
      <dgm:t>
        <a:bodyPr/>
        <a:lstStyle/>
        <a:p>
          <a:endParaRPr lang="en-US"/>
        </a:p>
      </dgm:t>
    </dgm:pt>
    <dgm:pt modelId="{976FBB89-119D-4ACD-AFA4-9114D797926D}" type="sibTrans" cxnId="{4A070452-51F4-4704-AAA7-9112E9FF7EEB}">
      <dgm:prSet/>
      <dgm:spPr/>
      <dgm:t>
        <a:bodyPr/>
        <a:lstStyle/>
        <a:p>
          <a:endParaRPr lang="en-US"/>
        </a:p>
      </dgm:t>
    </dgm:pt>
    <dgm:pt modelId="{153EE3E7-983B-4B60-81B8-CFE82A1D6754}">
      <dgm:prSet phldrT="[Text]" custT="1"/>
      <dgm:spPr>
        <a:solidFill>
          <a:schemeClr val="tx1">
            <a:lumMod val="65000"/>
            <a:lumOff val="35000"/>
          </a:schemeClr>
        </a:solidFill>
      </dgm:spPr>
      <dgm:t>
        <a:bodyPr/>
        <a:lstStyle/>
        <a:p>
          <a:r>
            <a:rPr lang="en-US" sz="1600" dirty="0"/>
            <a:t>Services</a:t>
          </a:r>
        </a:p>
      </dgm:t>
    </dgm:pt>
    <dgm:pt modelId="{EA3308E6-2219-4ED6-9B6F-65D737C0E7BD}" type="parTrans" cxnId="{906120BD-F580-455E-9089-E9AA224A4E74}">
      <dgm:prSet/>
      <dgm:spPr>
        <a:ln>
          <a:solidFill>
            <a:schemeClr val="tx1">
              <a:lumMod val="65000"/>
              <a:lumOff val="35000"/>
            </a:schemeClr>
          </a:solidFill>
        </a:ln>
      </dgm:spPr>
      <dgm:t>
        <a:bodyPr/>
        <a:lstStyle/>
        <a:p>
          <a:endParaRPr lang="en-US"/>
        </a:p>
      </dgm:t>
    </dgm:pt>
    <dgm:pt modelId="{32F6FDE4-3A44-465D-9FC0-0B041FC12B9C}" type="sibTrans" cxnId="{906120BD-F580-455E-9089-E9AA224A4E74}">
      <dgm:prSet/>
      <dgm:spPr/>
      <dgm:t>
        <a:bodyPr/>
        <a:lstStyle/>
        <a:p>
          <a:endParaRPr lang="en-US"/>
        </a:p>
      </dgm:t>
    </dgm:pt>
    <dgm:pt modelId="{3EC41930-4505-4405-BCEE-E97467CC272F}">
      <dgm:prSet phldrT="[Text]" custT="1"/>
      <dgm:spPr>
        <a:solidFill>
          <a:schemeClr val="bg1">
            <a:lumMod val="50000"/>
          </a:schemeClr>
        </a:solidFill>
      </dgm:spPr>
      <dgm:t>
        <a:bodyPr/>
        <a:lstStyle/>
        <a:p>
          <a:r>
            <a:rPr lang="en-US" sz="1600" dirty="0"/>
            <a:t>Contact</a:t>
          </a:r>
        </a:p>
      </dgm:t>
    </dgm:pt>
    <dgm:pt modelId="{E977F75D-5B25-41B6-A74B-FDFD5B95D6BA}" type="parTrans" cxnId="{6536AB82-A9F2-41AB-81C1-27184AB2EA86}">
      <dgm:prSet/>
      <dgm:spPr>
        <a:ln>
          <a:solidFill>
            <a:schemeClr val="tx1">
              <a:lumMod val="65000"/>
              <a:lumOff val="35000"/>
            </a:schemeClr>
          </a:solidFill>
        </a:ln>
      </dgm:spPr>
      <dgm:t>
        <a:bodyPr/>
        <a:lstStyle/>
        <a:p>
          <a:endParaRPr lang="en-US"/>
        </a:p>
      </dgm:t>
    </dgm:pt>
    <dgm:pt modelId="{F4A31306-0FA7-4EB2-89ED-DF75B830BB3B}" type="sibTrans" cxnId="{6536AB82-A9F2-41AB-81C1-27184AB2EA86}">
      <dgm:prSet/>
      <dgm:spPr/>
      <dgm:t>
        <a:bodyPr/>
        <a:lstStyle/>
        <a:p>
          <a:endParaRPr lang="en-US"/>
        </a:p>
      </dgm:t>
    </dgm:pt>
    <dgm:pt modelId="{B4D9069D-5E87-494B-8410-8099B5B1FE37}" type="pres">
      <dgm:prSet presAssocID="{C7724AC3-0841-4758-8542-E9D247BF86CE}" presName="hierChild1" presStyleCnt="0">
        <dgm:presLayoutVars>
          <dgm:orgChart val="1"/>
          <dgm:chPref val="1"/>
          <dgm:dir/>
          <dgm:animOne val="branch"/>
          <dgm:animLvl val="lvl"/>
          <dgm:resizeHandles/>
        </dgm:presLayoutVars>
      </dgm:prSet>
      <dgm:spPr/>
    </dgm:pt>
    <dgm:pt modelId="{49944010-AA0E-4B9A-B048-B39FD2EC5B7B}" type="pres">
      <dgm:prSet presAssocID="{35770F6A-AAC8-409C-A05D-DA67F9B7666A}" presName="hierRoot1" presStyleCnt="0">
        <dgm:presLayoutVars>
          <dgm:hierBranch val="init"/>
        </dgm:presLayoutVars>
      </dgm:prSet>
      <dgm:spPr/>
    </dgm:pt>
    <dgm:pt modelId="{D5EA7204-C4B4-4DF5-84EC-3262E525A075}" type="pres">
      <dgm:prSet presAssocID="{35770F6A-AAC8-409C-A05D-DA67F9B7666A}" presName="rootComposite1" presStyleCnt="0"/>
      <dgm:spPr/>
    </dgm:pt>
    <dgm:pt modelId="{7C4818F8-64AA-479D-8236-725FA29B0E9C}" type="pres">
      <dgm:prSet presAssocID="{35770F6A-AAC8-409C-A05D-DA67F9B7666A}" presName="rootText1" presStyleLbl="node0" presStyleIdx="0" presStyleCnt="1">
        <dgm:presLayoutVars>
          <dgm:chPref val="3"/>
        </dgm:presLayoutVars>
      </dgm:prSet>
      <dgm:spPr/>
    </dgm:pt>
    <dgm:pt modelId="{A8A8C122-33A3-41F2-8D21-3491CBEAE06F}" type="pres">
      <dgm:prSet presAssocID="{35770F6A-AAC8-409C-A05D-DA67F9B7666A}" presName="rootConnector1" presStyleLbl="node1" presStyleIdx="0" presStyleCnt="0"/>
      <dgm:spPr/>
    </dgm:pt>
    <dgm:pt modelId="{614BE4FB-A442-47BD-B3E2-655CCBAB3679}" type="pres">
      <dgm:prSet presAssocID="{35770F6A-AAC8-409C-A05D-DA67F9B7666A}" presName="hierChild2" presStyleCnt="0"/>
      <dgm:spPr/>
    </dgm:pt>
    <dgm:pt modelId="{D5CB9813-08B6-406A-9257-5BA5E00F242E}" type="pres">
      <dgm:prSet presAssocID="{EA90CAB8-7427-4A5E-96A7-AB20808D177E}" presName="Name37" presStyleLbl="parChTrans1D2" presStyleIdx="0" presStyleCnt="4"/>
      <dgm:spPr/>
    </dgm:pt>
    <dgm:pt modelId="{B02B550C-06E9-43C7-9AFA-B2ACD39ADAF7}" type="pres">
      <dgm:prSet presAssocID="{26C46506-F19F-42B6-A2D1-45F3C5D19B84}" presName="hierRoot2" presStyleCnt="0">
        <dgm:presLayoutVars>
          <dgm:hierBranch val="init"/>
        </dgm:presLayoutVars>
      </dgm:prSet>
      <dgm:spPr/>
    </dgm:pt>
    <dgm:pt modelId="{5AC944AD-B3CE-46A9-9D0E-816ADC270500}" type="pres">
      <dgm:prSet presAssocID="{26C46506-F19F-42B6-A2D1-45F3C5D19B84}" presName="rootComposite" presStyleCnt="0"/>
      <dgm:spPr/>
    </dgm:pt>
    <dgm:pt modelId="{7A946013-B1E3-4AD1-B223-6D9C70D9EA01}" type="pres">
      <dgm:prSet presAssocID="{26C46506-F19F-42B6-A2D1-45F3C5D19B84}" presName="rootText" presStyleLbl="node2" presStyleIdx="0" presStyleCnt="4">
        <dgm:presLayoutVars>
          <dgm:chPref val="3"/>
        </dgm:presLayoutVars>
      </dgm:prSet>
      <dgm:spPr/>
    </dgm:pt>
    <dgm:pt modelId="{35DBCDDF-12BF-4739-974F-40E19FF4B558}" type="pres">
      <dgm:prSet presAssocID="{26C46506-F19F-42B6-A2D1-45F3C5D19B84}" presName="rootConnector" presStyleLbl="node2" presStyleIdx="0" presStyleCnt="4"/>
      <dgm:spPr/>
    </dgm:pt>
    <dgm:pt modelId="{5217BF48-374F-4A40-ADAB-B24A47C17069}" type="pres">
      <dgm:prSet presAssocID="{26C46506-F19F-42B6-A2D1-45F3C5D19B84}" presName="hierChild4" presStyleCnt="0"/>
      <dgm:spPr/>
    </dgm:pt>
    <dgm:pt modelId="{B509EBA7-EEFA-4A66-BF1D-ECF3D085CA9C}" type="pres">
      <dgm:prSet presAssocID="{89CA06D6-88E6-4B77-A57D-F1CD2C58071E}" presName="Name37" presStyleLbl="parChTrans1D3" presStyleIdx="0" presStyleCnt="10"/>
      <dgm:spPr/>
    </dgm:pt>
    <dgm:pt modelId="{D526E263-203B-458E-9ED3-577AAF59AF0D}" type="pres">
      <dgm:prSet presAssocID="{6AE0EF45-EE38-41DD-A78B-C2B3BFF1DC24}" presName="hierRoot2" presStyleCnt="0">
        <dgm:presLayoutVars>
          <dgm:hierBranch val="init"/>
        </dgm:presLayoutVars>
      </dgm:prSet>
      <dgm:spPr/>
    </dgm:pt>
    <dgm:pt modelId="{C80127CB-AE39-45CE-A794-5134FF4268B7}" type="pres">
      <dgm:prSet presAssocID="{6AE0EF45-EE38-41DD-A78B-C2B3BFF1DC24}" presName="rootComposite" presStyleCnt="0"/>
      <dgm:spPr/>
    </dgm:pt>
    <dgm:pt modelId="{53BBE849-6C65-4D43-ADB1-8D8776D1C0C6}" type="pres">
      <dgm:prSet presAssocID="{6AE0EF45-EE38-41DD-A78B-C2B3BFF1DC24}" presName="rootText" presStyleLbl="node3" presStyleIdx="0" presStyleCnt="10">
        <dgm:presLayoutVars>
          <dgm:chPref val="3"/>
        </dgm:presLayoutVars>
      </dgm:prSet>
      <dgm:spPr/>
    </dgm:pt>
    <dgm:pt modelId="{8C69BA52-552A-46D9-A249-1807544AC2BA}" type="pres">
      <dgm:prSet presAssocID="{6AE0EF45-EE38-41DD-A78B-C2B3BFF1DC24}" presName="rootConnector" presStyleLbl="node3" presStyleIdx="0" presStyleCnt="10"/>
      <dgm:spPr/>
    </dgm:pt>
    <dgm:pt modelId="{EA6D5396-D7FD-44B0-A8B3-5062EBEF4573}" type="pres">
      <dgm:prSet presAssocID="{6AE0EF45-EE38-41DD-A78B-C2B3BFF1DC24}" presName="hierChild4" presStyleCnt="0"/>
      <dgm:spPr/>
    </dgm:pt>
    <dgm:pt modelId="{54ADD7B2-4225-4D1E-970C-54F8FE00B222}" type="pres">
      <dgm:prSet presAssocID="{6AE0EF45-EE38-41DD-A78B-C2B3BFF1DC24}" presName="hierChild5" presStyleCnt="0"/>
      <dgm:spPr/>
    </dgm:pt>
    <dgm:pt modelId="{C4111FA4-E1AD-4DF3-AD6F-3A75C2268B21}" type="pres">
      <dgm:prSet presAssocID="{DA16110F-97A0-41E4-878A-0627B15D8DD9}" presName="Name37" presStyleLbl="parChTrans1D3" presStyleIdx="1" presStyleCnt="10"/>
      <dgm:spPr/>
    </dgm:pt>
    <dgm:pt modelId="{86CBD886-523C-4556-AFF5-ACEA4896E2E4}" type="pres">
      <dgm:prSet presAssocID="{55D7CA6F-8DBD-4CAA-8153-FAB07049B22A}" presName="hierRoot2" presStyleCnt="0">
        <dgm:presLayoutVars>
          <dgm:hierBranch val="init"/>
        </dgm:presLayoutVars>
      </dgm:prSet>
      <dgm:spPr/>
    </dgm:pt>
    <dgm:pt modelId="{D90614CF-7FF7-4B3C-BE3B-77E1E49DE6CB}" type="pres">
      <dgm:prSet presAssocID="{55D7CA6F-8DBD-4CAA-8153-FAB07049B22A}" presName="rootComposite" presStyleCnt="0"/>
      <dgm:spPr/>
    </dgm:pt>
    <dgm:pt modelId="{57A5B2FA-6A54-4DF0-A265-9A19CED7D11D}" type="pres">
      <dgm:prSet presAssocID="{55D7CA6F-8DBD-4CAA-8153-FAB07049B22A}" presName="rootText" presStyleLbl="node3" presStyleIdx="1" presStyleCnt="10">
        <dgm:presLayoutVars>
          <dgm:chPref val="3"/>
        </dgm:presLayoutVars>
      </dgm:prSet>
      <dgm:spPr/>
    </dgm:pt>
    <dgm:pt modelId="{66DC5274-058F-4C49-9BC2-85C26C692DEA}" type="pres">
      <dgm:prSet presAssocID="{55D7CA6F-8DBD-4CAA-8153-FAB07049B22A}" presName="rootConnector" presStyleLbl="node3" presStyleIdx="1" presStyleCnt="10"/>
      <dgm:spPr/>
    </dgm:pt>
    <dgm:pt modelId="{E69683A4-241D-46F3-BB76-6B47AC5ECB27}" type="pres">
      <dgm:prSet presAssocID="{55D7CA6F-8DBD-4CAA-8153-FAB07049B22A}" presName="hierChild4" presStyleCnt="0"/>
      <dgm:spPr/>
    </dgm:pt>
    <dgm:pt modelId="{F2819E8F-3574-4448-A61B-91BB779B92A7}" type="pres">
      <dgm:prSet presAssocID="{55D7CA6F-8DBD-4CAA-8153-FAB07049B22A}" presName="hierChild5" presStyleCnt="0"/>
      <dgm:spPr/>
    </dgm:pt>
    <dgm:pt modelId="{C2C10788-AE06-4735-906B-671C1B72E163}" type="pres">
      <dgm:prSet presAssocID="{FB6F80CC-5112-4D12-A8F7-55091ACB9C7E}" presName="Name37" presStyleLbl="parChTrans1D3" presStyleIdx="2" presStyleCnt="10"/>
      <dgm:spPr/>
    </dgm:pt>
    <dgm:pt modelId="{E9B0C445-17F9-4225-A2FD-FEC4F60E4B86}" type="pres">
      <dgm:prSet presAssocID="{DC7DBB35-968D-4C87-9169-894A4D5AADCA}" presName="hierRoot2" presStyleCnt="0">
        <dgm:presLayoutVars>
          <dgm:hierBranch val="init"/>
        </dgm:presLayoutVars>
      </dgm:prSet>
      <dgm:spPr/>
    </dgm:pt>
    <dgm:pt modelId="{646020D6-4F5D-46DF-A166-7E1228F89378}" type="pres">
      <dgm:prSet presAssocID="{DC7DBB35-968D-4C87-9169-894A4D5AADCA}" presName="rootComposite" presStyleCnt="0"/>
      <dgm:spPr/>
    </dgm:pt>
    <dgm:pt modelId="{30CF4EED-CBE0-4945-939B-AF4EA782BAD9}" type="pres">
      <dgm:prSet presAssocID="{DC7DBB35-968D-4C87-9169-894A4D5AADCA}" presName="rootText" presStyleLbl="node3" presStyleIdx="2" presStyleCnt="10">
        <dgm:presLayoutVars>
          <dgm:chPref val="3"/>
        </dgm:presLayoutVars>
      </dgm:prSet>
      <dgm:spPr/>
    </dgm:pt>
    <dgm:pt modelId="{6B33ACE5-C6F5-4E02-AB99-2E4D6953AC6C}" type="pres">
      <dgm:prSet presAssocID="{DC7DBB35-968D-4C87-9169-894A4D5AADCA}" presName="rootConnector" presStyleLbl="node3" presStyleIdx="2" presStyleCnt="10"/>
      <dgm:spPr/>
    </dgm:pt>
    <dgm:pt modelId="{D1474B5A-F9DE-4BE4-A3C1-C7BF1C8B080D}" type="pres">
      <dgm:prSet presAssocID="{DC7DBB35-968D-4C87-9169-894A4D5AADCA}" presName="hierChild4" presStyleCnt="0"/>
      <dgm:spPr/>
    </dgm:pt>
    <dgm:pt modelId="{F22C2C63-104A-4543-BFF3-5899D8423CFE}" type="pres">
      <dgm:prSet presAssocID="{DC7DBB35-968D-4C87-9169-894A4D5AADCA}" presName="hierChild5" presStyleCnt="0"/>
      <dgm:spPr/>
    </dgm:pt>
    <dgm:pt modelId="{A5E287C1-0564-4F07-AD30-B3B362754788}" type="pres">
      <dgm:prSet presAssocID="{E977F75D-5B25-41B6-A74B-FDFD5B95D6BA}" presName="Name37" presStyleLbl="parChTrans1D3" presStyleIdx="3" presStyleCnt="10"/>
      <dgm:spPr/>
    </dgm:pt>
    <dgm:pt modelId="{1D9AAE0C-F111-4C09-AD1C-2FE393254A4C}" type="pres">
      <dgm:prSet presAssocID="{3EC41930-4505-4405-BCEE-E97467CC272F}" presName="hierRoot2" presStyleCnt="0">
        <dgm:presLayoutVars>
          <dgm:hierBranch val="init"/>
        </dgm:presLayoutVars>
      </dgm:prSet>
      <dgm:spPr/>
    </dgm:pt>
    <dgm:pt modelId="{2D150337-2A5F-4F74-B72E-192FFE95D4EF}" type="pres">
      <dgm:prSet presAssocID="{3EC41930-4505-4405-BCEE-E97467CC272F}" presName="rootComposite" presStyleCnt="0"/>
      <dgm:spPr/>
    </dgm:pt>
    <dgm:pt modelId="{25EB3278-FFC4-4F21-AAD3-2887AEDCDBCB}" type="pres">
      <dgm:prSet presAssocID="{3EC41930-4505-4405-BCEE-E97467CC272F}" presName="rootText" presStyleLbl="node3" presStyleIdx="3" presStyleCnt="10">
        <dgm:presLayoutVars>
          <dgm:chPref val="3"/>
        </dgm:presLayoutVars>
      </dgm:prSet>
      <dgm:spPr/>
    </dgm:pt>
    <dgm:pt modelId="{A53AF855-0148-459E-8693-8A9BA3256D0A}" type="pres">
      <dgm:prSet presAssocID="{3EC41930-4505-4405-BCEE-E97467CC272F}" presName="rootConnector" presStyleLbl="node3" presStyleIdx="3" presStyleCnt="10"/>
      <dgm:spPr/>
    </dgm:pt>
    <dgm:pt modelId="{1824685C-2771-4C8E-BE3C-9CB37921FBF6}" type="pres">
      <dgm:prSet presAssocID="{3EC41930-4505-4405-BCEE-E97467CC272F}" presName="hierChild4" presStyleCnt="0"/>
      <dgm:spPr/>
    </dgm:pt>
    <dgm:pt modelId="{9A0570EE-96CE-4DB1-8428-6D47B0944ED7}" type="pres">
      <dgm:prSet presAssocID="{3EC41930-4505-4405-BCEE-E97467CC272F}" presName="hierChild5" presStyleCnt="0"/>
      <dgm:spPr/>
    </dgm:pt>
    <dgm:pt modelId="{7AA8C454-1908-40EC-ACA8-A76B6C0955C9}" type="pres">
      <dgm:prSet presAssocID="{26C46506-F19F-42B6-A2D1-45F3C5D19B84}" presName="hierChild5" presStyleCnt="0"/>
      <dgm:spPr/>
    </dgm:pt>
    <dgm:pt modelId="{69C17038-F0E4-487D-A9BB-CE7C5807AB9A}" type="pres">
      <dgm:prSet presAssocID="{5917CA09-164B-490D-9A99-8F2F6DB77F27}" presName="Name37" presStyleLbl="parChTrans1D2" presStyleIdx="1" presStyleCnt="4"/>
      <dgm:spPr/>
    </dgm:pt>
    <dgm:pt modelId="{36E52795-06D8-4D05-A13E-FF45D067BC45}" type="pres">
      <dgm:prSet presAssocID="{DA6C460C-F8EA-4586-B0EB-DA6188E42B97}" presName="hierRoot2" presStyleCnt="0">
        <dgm:presLayoutVars>
          <dgm:hierBranch val="init"/>
        </dgm:presLayoutVars>
      </dgm:prSet>
      <dgm:spPr/>
    </dgm:pt>
    <dgm:pt modelId="{EF4FA023-A56D-4FE4-929F-AA0D35C33A24}" type="pres">
      <dgm:prSet presAssocID="{DA6C460C-F8EA-4586-B0EB-DA6188E42B97}" presName="rootComposite" presStyleCnt="0"/>
      <dgm:spPr/>
    </dgm:pt>
    <dgm:pt modelId="{7AADA6C3-BB53-47C4-A0B6-579FB3E42899}" type="pres">
      <dgm:prSet presAssocID="{DA6C460C-F8EA-4586-B0EB-DA6188E42B97}" presName="rootText" presStyleLbl="node2" presStyleIdx="1" presStyleCnt="4">
        <dgm:presLayoutVars>
          <dgm:chPref val="3"/>
        </dgm:presLayoutVars>
      </dgm:prSet>
      <dgm:spPr/>
    </dgm:pt>
    <dgm:pt modelId="{3A496234-2356-442D-9F93-2B89774C0D0F}" type="pres">
      <dgm:prSet presAssocID="{DA6C460C-F8EA-4586-B0EB-DA6188E42B97}" presName="rootConnector" presStyleLbl="node2" presStyleIdx="1" presStyleCnt="4"/>
      <dgm:spPr/>
    </dgm:pt>
    <dgm:pt modelId="{F48E12F6-6B8D-4CCB-BC6D-9F29F7AB4D50}" type="pres">
      <dgm:prSet presAssocID="{DA6C460C-F8EA-4586-B0EB-DA6188E42B97}" presName="hierChild4" presStyleCnt="0"/>
      <dgm:spPr/>
    </dgm:pt>
    <dgm:pt modelId="{4A26B99C-4D76-4CFD-917A-3CFA763CF792}" type="pres">
      <dgm:prSet presAssocID="{9263540F-0949-43EF-8C18-6ADBD710955C}" presName="Name37" presStyleLbl="parChTrans1D3" presStyleIdx="4" presStyleCnt="10"/>
      <dgm:spPr/>
    </dgm:pt>
    <dgm:pt modelId="{61A5CCE1-3EA9-4534-9795-45B1EEB9CA20}" type="pres">
      <dgm:prSet presAssocID="{8C79EE8B-0E7C-4BD5-AE08-3BA4FC55BA72}" presName="hierRoot2" presStyleCnt="0">
        <dgm:presLayoutVars>
          <dgm:hierBranch val="init"/>
        </dgm:presLayoutVars>
      </dgm:prSet>
      <dgm:spPr/>
    </dgm:pt>
    <dgm:pt modelId="{2DF3FE11-A7FF-497A-8C8A-7EB0EB66A444}" type="pres">
      <dgm:prSet presAssocID="{8C79EE8B-0E7C-4BD5-AE08-3BA4FC55BA72}" presName="rootComposite" presStyleCnt="0"/>
      <dgm:spPr/>
    </dgm:pt>
    <dgm:pt modelId="{E3F3412D-CE67-4F16-B627-F4AD40582B01}" type="pres">
      <dgm:prSet presAssocID="{8C79EE8B-0E7C-4BD5-AE08-3BA4FC55BA72}" presName="rootText" presStyleLbl="node3" presStyleIdx="4" presStyleCnt="10">
        <dgm:presLayoutVars>
          <dgm:chPref val="3"/>
        </dgm:presLayoutVars>
      </dgm:prSet>
      <dgm:spPr/>
    </dgm:pt>
    <dgm:pt modelId="{99A997F1-6473-4F47-A8B0-37C3C3E4ADB8}" type="pres">
      <dgm:prSet presAssocID="{8C79EE8B-0E7C-4BD5-AE08-3BA4FC55BA72}" presName="rootConnector" presStyleLbl="node3" presStyleIdx="4" presStyleCnt="10"/>
      <dgm:spPr/>
    </dgm:pt>
    <dgm:pt modelId="{03EDDE1B-17B1-4BA5-822E-863FD9437B8A}" type="pres">
      <dgm:prSet presAssocID="{8C79EE8B-0E7C-4BD5-AE08-3BA4FC55BA72}" presName="hierChild4" presStyleCnt="0"/>
      <dgm:spPr/>
    </dgm:pt>
    <dgm:pt modelId="{C1F9FFBF-5C39-4A26-A2B1-25C199B7D9D4}" type="pres">
      <dgm:prSet presAssocID="{8C79EE8B-0E7C-4BD5-AE08-3BA4FC55BA72}" presName="hierChild5" presStyleCnt="0"/>
      <dgm:spPr/>
    </dgm:pt>
    <dgm:pt modelId="{E2A025A1-E7D3-48BB-8F00-DAE44F697186}" type="pres">
      <dgm:prSet presAssocID="{E8E5B625-EDD8-485C-A7C5-E33E98335DF6}" presName="Name37" presStyleLbl="parChTrans1D3" presStyleIdx="5" presStyleCnt="10"/>
      <dgm:spPr/>
    </dgm:pt>
    <dgm:pt modelId="{8726F380-09B8-48E4-99AE-B91A685DBFD9}" type="pres">
      <dgm:prSet presAssocID="{41A157A8-0C4B-4B11-9A04-79A1307EAB9F}" presName="hierRoot2" presStyleCnt="0">
        <dgm:presLayoutVars>
          <dgm:hierBranch val="init"/>
        </dgm:presLayoutVars>
      </dgm:prSet>
      <dgm:spPr/>
    </dgm:pt>
    <dgm:pt modelId="{815E407D-7D8E-43E7-A79E-7C6DB919E461}" type="pres">
      <dgm:prSet presAssocID="{41A157A8-0C4B-4B11-9A04-79A1307EAB9F}" presName="rootComposite" presStyleCnt="0"/>
      <dgm:spPr/>
    </dgm:pt>
    <dgm:pt modelId="{B766B687-F3D0-4602-8428-9CE124F72939}" type="pres">
      <dgm:prSet presAssocID="{41A157A8-0C4B-4B11-9A04-79A1307EAB9F}" presName="rootText" presStyleLbl="node3" presStyleIdx="5" presStyleCnt="10">
        <dgm:presLayoutVars>
          <dgm:chPref val="3"/>
        </dgm:presLayoutVars>
      </dgm:prSet>
      <dgm:spPr/>
    </dgm:pt>
    <dgm:pt modelId="{E38B6A9C-A865-424D-BF71-C13D2147D98C}" type="pres">
      <dgm:prSet presAssocID="{41A157A8-0C4B-4B11-9A04-79A1307EAB9F}" presName="rootConnector" presStyleLbl="node3" presStyleIdx="5" presStyleCnt="10"/>
      <dgm:spPr/>
    </dgm:pt>
    <dgm:pt modelId="{E633A3C1-9386-47C5-AEB9-0408116814D3}" type="pres">
      <dgm:prSet presAssocID="{41A157A8-0C4B-4B11-9A04-79A1307EAB9F}" presName="hierChild4" presStyleCnt="0"/>
      <dgm:spPr/>
    </dgm:pt>
    <dgm:pt modelId="{A8AEBF14-2D26-4590-9871-0F50847BBAF9}" type="pres">
      <dgm:prSet presAssocID="{41A157A8-0C4B-4B11-9A04-79A1307EAB9F}" presName="hierChild5" presStyleCnt="0"/>
      <dgm:spPr/>
    </dgm:pt>
    <dgm:pt modelId="{44AAF858-C896-4A6F-A6D0-F1AD561DA480}" type="pres">
      <dgm:prSet presAssocID="{12699FD9-C094-42E4-A1AD-1DF4EC97D725}" presName="Name37" presStyleLbl="parChTrans1D3" presStyleIdx="6" presStyleCnt="10"/>
      <dgm:spPr/>
    </dgm:pt>
    <dgm:pt modelId="{2FC3DF2C-7755-4EE2-ADD7-215F143A3E08}" type="pres">
      <dgm:prSet presAssocID="{B66E0F97-B1BB-4794-9CFF-73F3FD3E715E}" presName="hierRoot2" presStyleCnt="0">
        <dgm:presLayoutVars>
          <dgm:hierBranch val="init"/>
        </dgm:presLayoutVars>
      </dgm:prSet>
      <dgm:spPr/>
    </dgm:pt>
    <dgm:pt modelId="{0E790A70-2EB2-4F8A-A901-794096909836}" type="pres">
      <dgm:prSet presAssocID="{B66E0F97-B1BB-4794-9CFF-73F3FD3E715E}" presName="rootComposite" presStyleCnt="0"/>
      <dgm:spPr/>
    </dgm:pt>
    <dgm:pt modelId="{03907010-E866-4AA0-AE11-145192FBD30F}" type="pres">
      <dgm:prSet presAssocID="{B66E0F97-B1BB-4794-9CFF-73F3FD3E715E}" presName="rootText" presStyleLbl="node3" presStyleIdx="6" presStyleCnt="10">
        <dgm:presLayoutVars>
          <dgm:chPref val="3"/>
        </dgm:presLayoutVars>
      </dgm:prSet>
      <dgm:spPr/>
    </dgm:pt>
    <dgm:pt modelId="{4F887B40-CD70-4E7A-86A1-86E645D4E0EB}" type="pres">
      <dgm:prSet presAssocID="{B66E0F97-B1BB-4794-9CFF-73F3FD3E715E}" presName="rootConnector" presStyleLbl="node3" presStyleIdx="6" presStyleCnt="10"/>
      <dgm:spPr/>
    </dgm:pt>
    <dgm:pt modelId="{5B0A8B78-81DD-4B80-A7D1-73D456C12921}" type="pres">
      <dgm:prSet presAssocID="{B66E0F97-B1BB-4794-9CFF-73F3FD3E715E}" presName="hierChild4" presStyleCnt="0"/>
      <dgm:spPr/>
    </dgm:pt>
    <dgm:pt modelId="{AB167A93-4DD6-41B3-9C1C-02B631EC12C3}" type="pres">
      <dgm:prSet presAssocID="{B66E0F97-B1BB-4794-9CFF-73F3FD3E715E}" presName="hierChild5" presStyleCnt="0"/>
      <dgm:spPr/>
    </dgm:pt>
    <dgm:pt modelId="{92F84A14-0763-4A7B-94BF-29B08F4357A3}" type="pres">
      <dgm:prSet presAssocID="{21AA5E23-332D-460F-9AB6-389484B36277}" presName="Name37" presStyleLbl="parChTrans1D3" presStyleIdx="7" presStyleCnt="10"/>
      <dgm:spPr/>
    </dgm:pt>
    <dgm:pt modelId="{8592BE20-27BF-4592-A5FB-A077F6722667}" type="pres">
      <dgm:prSet presAssocID="{F3B926AB-B8B9-4284-8600-456E4530586C}" presName="hierRoot2" presStyleCnt="0">
        <dgm:presLayoutVars>
          <dgm:hierBranch val="init"/>
        </dgm:presLayoutVars>
      </dgm:prSet>
      <dgm:spPr/>
    </dgm:pt>
    <dgm:pt modelId="{51029F5E-1199-40DF-9F40-291CBCBA6282}" type="pres">
      <dgm:prSet presAssocID="{F3B926AB-B8B9-4284-8600-456E4530586C}" presName="rootComposite" presStyleCnt="0"/>
      <dgm:spPr/>
    </dgm:pt>
    <dgm:pt modelId="{3935B5AA-7225-4030-A484-019CF53A71AD}" type="pres">
      <dgm:prSet presAssocID="{F3B926AB-B8B9-4284-8600-456E4530586C}" presName="rootText" presStyleLbl="node3" presStyleIdx="7" presStyleCnt="10">
        <dgm:presLayoutVars>
          <dgm:chPref val="3"/>
        </dgm:presLayoutVars>
      </dgm:prSet>
      <dgm:spPr/>
    </dgm:pt>
    <dgm:pt modelId="{214AAC27-FF6B-4CEE-AA4B-7555E3A7659A}" type="pres">
      <dgm:prSet presAssocID="{F3B926AB-B8B9-4284-8600-456E4530586C}" presName="rootConnector" presStyleLbl="node3" presStyleIdx="7" presStyleCnt="10"/>
      <dgm:spPr/>
    </dgm:pt>
    <dgm:pt modelId="{3C667236-C144-4ED3-BDF7-C8EC0218B269}" type="pres">
      <dgm:prSet presAssocID="{F3B926AB-B8B9-4284-8600-456E4530586C}" presName="hierChild4" presStyleCnt="0"/>
      <dgm:spPr/>
    </dgm:pt>
    <dgm:pt modelId="{05915924-42C0-43BD-838F-2129F8972B2E}" type="pres">
      <dgm:prSet presAssocID="{F3B926AB-B8B9-4284-8600-456E4530586C}" presName="hierChild5" presStyleCnt="0"/>
      <dgm:spPr/>
    </dgm:pt>
    <dgm:pt modelId="{E0C00B89-F070-48E9-A0DF-0A6BDF328A33}" type="pres">
      <dgm:prSet presAssocID="{DA6C460C-F8EA-4586-B0EB-DA6188E42B97}" presName="hierChild5" presStyleCnt="0"/>
      <dgm:spPr/>
    </dgm:pt>
    <dgm:pt modelId="{26AF8D93-99BB-4534-8CB0-9C76F4E98677}" type="pres">
      <dgm:prSet presAssocID="{AE8685C1-2E65-4CB8-A86E-90A48397F48D}" presName="Name37" presStyleLbl="parChTrans1D2" presStyleIdx="2" presStyleCnt="4"/>
      <dgm:spPr/>
    </dgm:pt>
    <dgm:pt modelId="{E59AB562-58D7-4C8D-A8A4-36FDD4F0A598}" type="pres">
      <dgm:prSet presAssocID="{CEB3B7BD-3285-44CE-96F7-60DA5908DE1B}" presName="hierRoot2" presStyleCnt="0">
        <dgm:presLayoutVars>
          <dgm:hierBranch val="init"/>
        </dgm:presLayoutVars>
      </dgm:prSet>
      <dgm:spPr/>
    </dgm:pt>
    <dgm:pt modelId="{973C1CAD-0D5D-43EF-A776-E9C71C2AC559}" type="pres">
      <dgm:prSet presAssocID="{CEB3B7BD-3285-44CE-96F7-60DA5908DE1B}" presName="rootComposite" presStyleCnt="0"/>
      <dgm:spPr/>
    </dgm:pt>
    <dgm:pt modelId="{E667B8D7-035F-4AC2-A046-0F8FB2C8C385}" type="pres">
      <dgm:prSet presAssocID="{CEB3B7BD-3285-44CE-96F7-60DA5908DE1B}" presName="rootText" presStyleLbl="node2" presStyleIdx="2" presStyleCnt="4">
        <dgm:presLayoutVars>
          <dgm:chPref val="3"/>
        </dgm:presLayoutVars>
      </dgm:prSet>
      <dgm:spPr/>
    </dgm:pt>
    <dgm:pt modelId="{DBB3A3B4-D0EE-408C-B9BB-B17F97627CB7}" type="pres">
      <dgm:prSet presAssocID="{CEB3B7BD-3285-44CE-96F7-60DA5908DE1B}" presName="rootConnector" presStyleLbl="node2" presStyleIdx="2" presStyleCnt="4"/>
      <dgm:spPr/>
    </dgm:pt>
    <dgm:pt modelId="{9253763C-475A-4205-98FA-071F12467F9A}" type="pres">
      <dgm:prSet presAssocID="{CEB3B7BD-3285-44CE-96F7-60DA5908DE1B}" presName="hierChild4" presStyleCnt="0"/>
      <dgm:spPr/>
    </dgm:pt>
    <dgm:pt modelId="{7510CDC4-371F-47CA-A858-A5845239944C}" type="pres">
      <dgm:prSet presAssocID="{CEB3B7BD-3285-44CE-96F7-60DA5908DE1B}" presName="hierChild5" presStyleCnt="0"/>
      <dgm:spPr/>
    </dgm:pt>
    <dgm:pt modelId="{2E12137D-5418-45D0-88AA-A4DA6B5048F7}" type="pres">
      <dgm:prSet presAssocID="{EA3308E6-2219-4ED6-9B6F-65D737C0E7BD}" presName="Name37" presStyleLbl="parChTrans1D2" presStyleIdx="3" presStyleCnt="4"/>
      <dgm:spPr/>
    </dgm:pt>
    <dgm:pt modelId="{81B18B62-F459-4581-809D-C3EDD85EEBEC}" type="pres">
      <dgm:prSet presAssocID="{153EE3E7-983B-4B60-81B8-CFE82A1D6754}" presName="hierRoot2" presStyleCnt="0">
        <dgm:presLayoutVars>
          <dgm:hierBranch val="init"/>
        </dgm:presLayoutVars>
      </dgm:prSet>
      <dgm:spPr/>
    </dgm:pt>
    <dgm:pt modelId="{B1E1E84E-6D45-41F0-BBF9-C3C935BC0138}" type="pres">
      <dgm:prSet presAssocID="{153EE3E7-983B-4B60-81B8-CFE82A1D6754}" presName="rootComposite" presStyleCnt="0"/>
      <dgm:spPr/>
    </dgm:pt>
    <dgm:pt modelId="{66490D73-3F9D-4365-9A6B-501AD6EA4708}" type="pres">
      <dgm:prSet presAssocID="{153EE3E7-983B-4B60-81B8-CFE82A1D6754}" presName="rootText" presStyleLbl="node2" presStyleIdx="3" presStyleCnt="4">
        <dgm:presLayoutVars>
          <dgm:chPref val="3"/>
        </dgm:presLayoutVars>
      </dgm:prSet>
      <dgm:spPr/>
    </dgm:pt>
    <dgm:pt modelId="{264FF810-C808-48CD-83D4-A2B419DA56C9}" type="pres">
      <dgm:prSet presAssocID="{153EE3E7-983B-4B60-81B8-CFE82A1D6754}" presName="rootConnector" presStyleLbl="node2" presStyleIdx="3" presStyleCnt="4"/>
      <dgm:spPr/>
    </dgm:pt>
    <dgm:pt modelId="{3D0C583A-DD84-4CE8-A129-B862966F4F13}" type="pres">
      <dgm:prSet presAssocID="{153EE3E7-983B-4B60-81B8-CFE82A1D6754}" presName="hierChild4" presStyleCnt="0"/>
      <dgm:spPr/>
    </dgm:pt>
    <dgm:pt modelId="{4A189874-87A9-486B-836F-2395E59517D1}" type="pres">
      <dgm:prSet presAssocID="{DBD0AFEE-E5DA-4C07-BC11-C00A5A23287F}" presName="Name37" presStyleLbl="parChTrans1D3" presStyleIdx="8" presStyleCnt="10"/>
      <dgm:spPr/>
    </dgm:pt>
    <dgm:pt modelId="{9A6D53C2-DD4B-44B8-8B79-E47111947F53}" type="pres">
      <dgm:prSet presAssocID="{620778F1-DCEF-436F-AD84-C5C954097C6B}" presName="hierRoot2" presStyleCnt="0">
        <dgm:presLayoutVars>
          <dgm:hierBranch val="init"/>
        </dgm:presLayoutVars>
      </dgm:prSet>
      <dgm:spPr/>
    </dgm:pt>
    <dgm:pt modelId="{EA5C69BA-55CC-47ED-A023-0B1C1BC7ACC8}" type="pres">
      <dgm:prSet presAssocID="{620778F1-DCEF-436F-AD84-C5C954097C6B}" presName="rootComposite" presStyleCnt="0"/>
      <dgm:spPr/>
    </dgm:pt>
    <dgm:pt modelId="{5D5E6B04-3857-4FAB-B092-1B6558BCA91C}" type="pres">
      <dgm:prSet presAssocID="{620778F1-DCEF-436F-AD84-C5C954097C6B}" presName="rootText" presStyleLbl="node3" presStyleIdx="8" presStyleCnt="10">
        <dgm:presLayoutVars>
          <dgm:chPref val="3"/>
        </dgm:presLayoutVars>
      </dgm:prSet>
      <dgm:spPr/>
    </dgm:pt>
    <dgm:pt modelId="{A0D1E181-1510-414D-9284-C5BECF03F87E}" type="pres">
      <dgm:prSet presAssocID="{620778F1-DCEF-436F-AD84-C5C954097C6B}" presName="rootConnector" presStyleLbl="node3" presStyleIdx="8" presStyleCnt="10"/>
      <dgm:spPr/>
    </dgm:pt>
    <dgm:pt modelId="{A18DC05B-D653-4944-8ABB-09009731E3A6}" type="pres">
      <dgm:prSet presAssocID="{620778F1-DCEF-436F-AD84-C5C954097C6B}" presName="hierChild4" presStyleCnt="0"/>
      <dgm:spPr/>
    </dgm:pt>
    <dgm:pt modelId="{78013255-B74A-46EA-B3A1-E7B91C7BAFD5}" type="pres">
      <dgm:prSet presAssocID="{620778F1-DCEF-436F-AD84-C5C954097C6B}" presName="hierChild5" presStyleCnt="0"/>
      <dgm:spPr/>
    </dgm:pt>
    <dgm:pt modelId="{9509128F-8DBA-4055-89FC-4782500E8D89}" type="pres">
      <dgm:prSet presAssocID="{4A8971B2-E8F0-48CF-8B03-986108404B23}" presName="Name37" presStyleLbl="parChTrans1D3" presStyleIdx="9" presStyleCnt="10"/>
      <dgm:spPr/>
    </dgm:pt>
    <dgm:pt modelId="{E1618F76-13CB-49AB-BE94-1DE50DC59D20}" type="pres">
      <dgm:prSet presAssocID="{99D57D05-DAC0-4BAA-BAEF-D96AF0539A6B}" presName="hierRoot2" presStyleCnt="0">
        <dgm:presLayoutVars>
          <dgm:hierBranch val="init"/>
        </dgm:presLayoutVars>
      </dgm:prSet>
      <dgm:spPr/>
    </dgm:pt>
    <dgm:pt modelId="{58868FBE-D41A-4055-ADEA-6CB5541C08C6}" type="pres">
      <dgm:prSet presAssocID="{99D57D05-DAC0-4BAA-BAEF-D96AF0539A6B}" presName="rootComposite" presStyleCnt="0"/>
      <dgm:spPr/>
    </dgm:pt>
    <dgm:pt modelId="{197BF2FC-C4CB-46C1-B83A-E0028B65E09E}" type="pres">
      <dgm:prSet presAssocID="{99D57D05-DAC0-4BAA-BAEF-D96AF0539A6B}" presName="rootText" presStyleLbl="node3" presStyleIdx="9" presStyleCnt="10">
        <dgm:presLayoutVars>
          <dgm:chPref val="3"/>
        </dgm:presLayoutVars>
      </dgm:prSet>
      <dgm:spPr/>
    </dgm:pt>
    <dgm:pt modelId="{A6680A18-F692-4741-A0AE-ED6BCFA9DEDF}" type="pres">
      <dgm:prSet presAssocID="{99D57D05-DAC0-4BAA-BAEF-D96AF0539A6B}" presName="rootConnector" presStyleLbl="node3" presStyleIdx="9" presStyleCnt="10"/>
      <dgm:spPr/>
    </dgm:pt>
    <dgm:pt modelId="{B8BF2F62-0C57-4866-BBDB-8C7DC42C50DB}" type="pres">
      <dgm:prSet presAssocID="{99D57D05-DAC0-4BAA-BAEF-D96AF0539A6B}" presName="hierChild4" presStyleCnt="0"/>
      <dgm:spPr/>
    </dgm:pt>
    <dgm:pt modelId="{766AD664-4609-4A21-9DB5-2AF659475C21}" type="pres">
      <dgm:prSet presAssocID="{99D57D05-DAC0-4BAA-BAEF-D96AF0539A6B}" presName="hierChild5" presStyleCnt="0"/>
      <dgm:spPr/>
    </dgm:pt>
    <dgm:pt modelId="{058126FF-10C1-41B8-B135-35893BF37675}" type="pres">
      <dgm:prSet presAssocID="{153EE3E7-983B-4B60-81B8-CFE82A1D6754}" presName="hierChild5" presStyleCnt="0"/>
      <dgm:spPr/>
    </dgm:pt>
    <dgm:pt modelId="{3D86BFA9-7F58-4997-AB1C-A5C3EB815CF2}" type="pres">
      <dgm:prSet presAssocID="{35770F6A-AAC8-409C-A05D-DA67F9B7666A}" presName="hierChild3" presStyleCnt="0"/>
      <dgm:spPr/>
    </dgm:pt>
  </dgm:ptLst>
  <dgm:cxnLst>
    <dgm:cxn modelId="{8C180D04-BBF2-44E7-A6F0-8360A369030A}" type="presOf" srcId="{E977F75D-5B25-41B6-A74B-FDFD5B95D6BA}" destId="{A5E287C1-0564-4F07-AD30-B3B362754788}" srcOrd="0" destOrd="0" presId="urn:microsoft.com/office/officeart/2005/8/layout/orgChart1"/>
    <dgm:cxn modelId="{34B85807-B1CE-46BE-AEC9-60E4136977BB}" type="presOf" srcId="{153EE3E7-983B-4B60-81B8-CFE82A1D6754}" destId="{264FF810-C808-48CD-83D4-A2B419DA56C9}" srcOrd="1" destOrd="0" presId="urn:microsoft.com/office/officeart/2005/8/layout/orgChart1"/>
    <dgm:cxn modelId="{C202DB0C-26F4-48E9-AB3D-3CEF3F2180C8}" type="presOf" srcId="{12699FD9-C094-42E4-A1AD-1DF4EC97D725}" destId="{44AAF858-C896-4A6F-A6D0-F1AD561DA480}" srcOrd="0" destOrd="0" presId="urn:microsoft.com/office/officeart/2005/8/layout/orgChart1"/>
    <dgm:cxn modelId="{7A6B900E-88A5-41AF-9CF3-842D2D27D586}" type="presOf" srcId="{99D57D05-DAC0-4BAA-BAEF-D96AF0539A6B}" destId="{197BF2FC-C4CB-46C1-B83A-E0028B65E09E}" srcOrd="0" destOrd="0" presId="urn:microsoft.com/office/officeart/2005/8/layout/orgChart1"/>
    <dgm:cxn modelId="{AB07FC0E-F0D1-4520-89F9-C436097B0DF3}" type="presOf" srcId="{153EE3E7-983B-4B60-81B8-CFE82A1D6754}" destId="{66490D73-3F9D-4365-9A6B-501AD6EA4708}" srcOrd="0" destOrd="0" presId="urn:microsoft.com/office/officeart/2005/8/layout/orgChart1"/>
    <dgm:cxn modelId="{C322330F-8347-4D06-83F6-F72C118D1A2B}" type="presOf" srcId="{620778F1-DCEF-436F-AD84-C5C954097C6B}" destId="{A0D1E181-1510-414D-9284-C5BECF03F87E}" srcOrd="1" destOrd="0" presId="urn:microsoft.com/office/officeart/2005/8/layout/orgChart1"/>
    <dgm:cxn modelId="{66A1E912-74BE-4EA5-A155-335AD9F31344}" type="presOf" srcId="{6AE0EF45-EE38-41DD-A78B-C2B3BFF1DC24}" destId="{8C69BA52-552A-46D9-A249-1807544AC2BA}" srcOrd="1" destOrd="0" presId="urn:microsoft.com/office/officeart/2005/8/layout/orgChart1"/>
    <dgm:cxn modelId="{3E57741B-763D-430F-92C4-A16F8555A11C}" type="presOf" srcId="{89CA06D6-88E6-4B77-A57D-F1CD2C58071E}" destId="{B509EBA7-EEFA-4A66-BF1D-ECF3D085CA9C}" srcOrd="0" destOrd="0" presId="urn:microsoft.com/office/officeart/2005/8/layout/orgChart1"/>
    <dgm:cxn modelId="{9B0D7F24-6A4B-49C1-BC52-61F4E90696D8}" type="presOf" srcId="{41A157A8-0C4B-4B11-9A04-79A1307EAB9F}" destId="{E38B6A9C-A865-424D-BF71-C13D2147D98C}" srcOrd="1" destOrd="0" presId="urn:microsoft.com/office/officeart/2005/8/layout/orgChart1"/>
    <dgm:cxn modelId="{A3DB9827-519F-4A37-83B8-8E325350B1EC}" type="presOf" srcId="{5917CA09-164B-490D-9A99-8F2F6DB77F27}" destId="{69C17038-F0E4-487D-A9BB-CE7C5807AB9A}" srcOrd="0" destOrd="0" presId="urn:microsoft.com/office/officeart/2005/8/layout/orgChart1"/>
    <dgm:cxn modelId="{B0C8AD2A-2DC9-4965-9899-9E0170AD051F}" type="presOf" srcId="{3EC41930-4505-4405-BCEE-E97467CC272F}" destId="{A53AF855-0148-459E-8693-8A9BA3256D0A}" srcOrd="1" destOrd="0" presId="urn:microsoft.com/office/officeart/2005/8/layout/orgChart1"/>
    <dgm:cxn modelId="{D0B1212F-BB4C-4AA9-916F-BA9C9158D1A0}" type="presOf" srcId="{E8E5B625-EDD8-485C-A7C5-E33E98335DF6}" destId="{E2A025A1-E7D3-48BB-8F00-DAE44F697186}" srcOrd="0" destOrd="0" presId="urn:microsoft.com/office/officeart/2005/8/layout/orgChart1"/>
    <dgm:cxn modelId="{83DDE537-F900-45DB-96C7-5A41BF324CEC}" type="presOf" srcId="{620778F1-DCEF-436F-AD84-C5C954097C6B}" destId="{5D5E6B04-3857-4FAB-B092-1B6558BCA91C}" srcOrd="0" destOrd="0" presId="urn:microsoft.com/office/officeart/2005/8/layout/orgChart1"/>
    <dgm:cxn modelId="{38B6623C-7DC4-4010-98FB-5B11931CE508}" type="presOf" srcId="{DA6C460C-F8EA-4586-B0EB-DA6188E42B97}" destId="{7AADA6C3-BB53-47C4-A0B6-579FB3E42899}" srcOrd="0" destOrd="0" presId="urn:microsoft.com/office/officeart/2005/8/layout/orgChart1"/>
    <dgm:cxn modelId="{48D34D60-FFA7-4022-A49B-013BFED1602A}" type="presOf" srcId="{FB6F80CC-5112-4D12-A8F7-55091ACB9C7E}" destId="{C2C10788-AE06-4735-906B-671C1B72E163}" srcOrd="0" destOrd="0" presId="urn:microsoft.com/office/officeart/2005/8/layout/orgChart1"/>
    <dgm:cxn modelId="{721D2D42-F49A-4620-955E-227930E766E6}" type="presOf" srcId="{B66E0F97-B1BB-4794-9CFF-73F3FD3E715E}" destId="{4F887B40-CD70-4E7A-86A1-86E645D4E0EB}" srcOrd="1" destOrd="0" presId="urn:microsoft.com/office/officeart/2005/8/layout/orgChart1"/>
    <dgm:cxn modelId="{7A8C6962-995E-459A-8A27-0D39CF03591F}" type="presOf" srcId="{26C46506-F19F-42B6-A2D1-45F3C5D19B84}" destId="{35DBCDDF-12BF-4739-974F-40E19FF4B558}" srcOrd="1" destOrd="0" presId="urn:microsoft.com/office/officeart/2005/8/layout/orgChart1"/>
    <dgm:cxn modelId="{D5437068-DCD7-4CD9-85E2-2ED7EADA174C}" type="presOf" srcId="{9263540F-0949-43EF-8C18-6ADBD710955C}" destId="{4A26B99C-4D76-4CFD-917A-3CFA763CF792}" srcOrd="0" destOrd="0" presId="urn:microsoft.com/office/officeart/2005/8/layout/orgChart1"/>
    <dgm:cxn modelId="{1A70E94B-CC19-4D13-84FD-AAC67E6083D4}" type="presOf" srcId="{26C46506-F19F-42B6-A2D1-45F3C5D19B84}" destId="{7A946013-B1E3-4AD1-B223-6D9C70D9EA01}" srcOrd="0" destOrd="0" presId="urn:microsoft.com/office/officeart/2005/8/layout/orgChart1"/>
    <dgm:cxn modelId="{CAFE266E-9398-43D8-A3CC-6D6A67C11130}" type="presOf" srcId="{B66E0F97-B1BB-4794-9CFF-73F3FD3E715E}" destId="{03907010-E866-4AA0-AE11-145192FBD30F}" srcOrd="0" destOrd="0" presId="urn:microsoft.com/office/officeart/2005/8/layout/orgChart1"/>
    <dgm:cxn modelId="{E28BFE6E-9525-4BB0-A2E2-9E73EA2753BC}" srcId="{35770F6A-AAC8-409C-A05D-DA67F9B7666A}" destId="{CEB3B7BD-3285-44CE-96F7-60DA5908DE1B}" srcOrd="2" destOrd="0" parTransId="{AE8685C1-2E65-4CB8-A86E-90A48397F48D}" sibTransId="{88BCE372-ADB2-48DB-A070-49D204313FCD}"/>
    <dgm:cxn modelId="{E824C970-7C40-4CD6-8975-5FA4C43A32E2}" type="presOf" srcId="{EA90CAB8-7427-4A5E-96A7-AB20808D177E}" destId="{D5CB9813-08B6-406A-9257-5BA5E00F242E}" srcOrd="0" destOrd="0" presId="urn:microsoft.com/office/officeart/2005/8/layout/orgChart1"/>
    <dgm:cxn modelId="{F36E7171-E31C-4688-9E12-A2C8D2C9469A}" srcId="{26C46506-F19F-42B6-A2D1-45F3C5D19B84}" destId="{6AE0EF45-EE38-41DD-A78B-C2B3BFF1DC24}" srcOrd="0" destOrd="0" parTransId="{89CA06D6-88E6-4B77-A57D-F1CD2C58071E}" sibTransId="{37F1B8B9-D497-4178-BF5A-6E580B6D705B}"/>
    <dgm:cxn modelId="{81C8CD71-099C-4E36-AEAB-A7D9641EADEE}" srcId="{153EE3E7-983B-4B60-81B8-CFE82A1D6754}" destId="{99D57D05-DAC0-4BAA-BAEF-D96AF0539A6B}" srcOrd="1" destOrd="0" parTransId="{4A8971B2-E8F0-48CF-8B03-986108404B23}" sibTransId="{9CFA7847-50A3-44CD-989F-B2AFD8EC75A7}"/>
    <dgm:cxn modelId="{4A070452-51F4-4704-AAA7-9112E9FF7EEB}" srcId="{DA6C460C-F8EA-4586-B0EB-DA6188E42B97}" destId="{F3B926AB-B8B9-4284-8600-456E4530586C}" srcOrd="3" destOrd="0" parTransId="{21AA5E23-332D-460F-9AB6-389484B36277}" sibTransId="{976FBB89-119D-4ACD-AFA4-9114D797926D}"/>
    <dgm:cxn modelId="{71B54473-0A65-4D52-A04E-6869E17643B5}" type="presOf" srcId="{DC7DBB35-968D-4C87-9169-894A4D5AADCA}" destId="{6B33ACE5-C6F5-4E02-AB99-2E4D6953AC6C}" srcOrd="1" destOrd="0" presId="urn:microsoft.com/office/officeart/2005/8/layout/orgChart1"/>
    <dgm:cxn modelId="{FB55A775-17EF-49D4-B4AB-E0D64294197E}" type="presOf" srcId="{CEB3B7BD-3285-44CE-96F7-60DA5908DE1B}" destId="{E667B8D7-035F-4AC2-A046-0F8FB2C8C385}" srcOrd="0" destOrd="0" presId="urn:microsoft.com/office/officeart/2005/8/layout/orgChart1"/>
    <dgm:cxn modelId="{98D2A87F-A552-4A52-93A8-51BC5A85BB89}" srcId="{DA6C460C-F8EA-4586-B0EB-DA6188E42B97}" destId="{8C79EE8B-0E7C-4BD5-AE08-3BA4FC55BA72}" srcOrd="0" destOrd="0" parTransId="{9263540F-0949-43EF-8C18-6ADBD710955C}" sibTransId="{FCE72F91-FF04-496A-BD1F-78E293014B49}"/>
    <dgm:cxn modelId="{3D74B77F-8DBE-4B2E-9985-F08A549174AE}" type="presOf" srcId="{4A8971B2-E8F0-48CF-8B03-986108404B23}" destId="{9509128F-8DBA-4055-89FC-4782500E8D89}" srcOrd="0" destOrd="0" presId="urn:microsoft.com/office/officeart/2005/8/layout/orgChart1"/>
    <dgm:cxn modelId="{D716CB80-C85C-4576-B18B-7E3540A04F7B}" type="presOf" srcId="{C7724AC3-0841-4758-8542-E9D247BF86CE}" destId="{B4D9069D-5E87-494B-8410-8099B5B1FE37}" srcOrd="0" destOrd="0" presId="urn:microsoft.com/office/officeart/2005/8/layout/orgChart1"/>
    <dgm:cxn modelId="{6536AB82-A9F2-41AB-81C1-27184AB2EA86}" srcId="{26C46506-F19F-42B6-A2D1-45F3C5D19B84}" destId="{3EC41930-4505-4405-BCEE-E97467CC272F}" srcOrd="3" destOrd="0" parTransId="{E977F75D-5B25-41B6-A74B-FDFD5B95D6BA}" sibTransId="{F4A31306-0FA7-4EB2-89ED-DF75B830BB3B}"/>
    <dgm:cxn modelId="{F0FAF788-F45E-461B-A2F9-434EB22E8D5F}" srcId="{DA6C460C-F8EA-4586-B0EB-DA6188E42B97}" destId="{B66E0F97-B1BB-4794-9CFF-73F3FD3E715E}" srcOrd="2" destOrd="0" parTransId="{12699FD9-C094-42E4-A1AD-1DF4EC97D725}" sibTransId="{C2348A67-1265-490B-8A44-864952424704}"/>
    <dgm:cxn modelId="{67875694-2E6F-4A3E-B7BF-F6F2B5521CF0}" srcId="{35770F6A-AAC8-409C-A05D-DA67F9B7666A}" destId="{DA6C460C-F8EA-4586-B0EB-DA6188E42B97}" srcOrd="1" destOrd="0" parTransId="{5917CA09-164B-490D-9A99-8F2F6DB77F27}" sibTransId="{F7BB2DD4-3129-4F02-8793-33ADFFA3DF79}"/>
    <dgm:cxn modelId="{77B0949B-2C3E-4358-91D2-A828C15FC2D2}" srcId="{DA6C460C-F8EA-4586-B0EB-DA6188E42B97}" destId="{41A157A8-0C4B-4B11-9A04-79A1307EAB9F}" srcOrd="1" destOrd="0" parTransId="{E8E5B625-EDD8-485C-A7C5-E33E98335DF6}" sibTransId="{F8484592-B1B1-410A-A3A9-FD40873F17C0}"/>
    <dgm:cxn modelId="{8CC61D9C-15CB-4D15-BE8D-813866B73B52}" type="presOf" srcId="{55D7CA6F-8DBD-4CAA-8153-FAB07049B22A}" destId="{66DC5274-058F-4C49-9BC2-85C26C692DEA}" srcOrd="1" destOrd="0" presId="urn:microsoft.com/office/officeart/2005/8/layout/orgChart1"/>
    <dgm:cxn modelId="{F7C7CB9D-2AD6-4C7D-ACCD-CA85DAC6943B}" type="presOf" srcId="{99D57D05-DAC0-4BAA-BAEF-D96AF0539A6B}" destId="{A6680A18-F692-4741-A0AE-ED6BCFA9DEDF}" srcOrd="1" destOrd="0" presId="urn:microsoft.com/office/officeart/2005/8/layout/orgChart1"/>
    <dgm:cxn modelId="{BBA4F09E-1064-434C-BCB9-CF82A0F413F2}" type="presOf" srcId="{DA6C460C-F8EA-4586-B0EB-DA6188E42B97}" destId="{3A496234-2356-442D-9F93-2B89774C0D0F}" srcOrd="1" destOrd="0" presId="urn:microsoft.com/office/officeart/2005/8/layout/orgChart1"/>
    <dgm:cxn modelId="{3A97259F-3D50-425D-A419-46EB1CF803FD}" type="presOf" srcId="{35770F6A-AAC8-409C-A05D-DA67F9B7666A}" destId="{7C4818F8-64AA-479D-8236-725FA29B0E9C}" srcOrd="0" destOrd="0" presId="urn:microsoft.com/office/officeart/2005/8/layout/orgChart1"/>
    <dgm:cxn modelId="{A983AEA0-FDD4-4AA3-9B2A-DB929F91AC5D}" srcId="{35770F6A-AAC8-409C-A05D-DA67F9B7666A}" destId="{26C46506-F19F-42B6-A2D1-45F3C5D19B84}" srcOrd="0" destOrd="0" parTransId="{EA90CAB8-7427-4A5E-96A7-AB20808D177E}" sibTransId="{0A794F94-0B39-4466-A6C7-308EDB9771B2}"/>
    <dgm:cxn modelId="{F5362BA9-3E33-49A5-BC02-8AA14C8A1458}" type="presOf" srcId="{EA3308E6-2219-4ED6-9B6F-65D737C0E7BD}" destId="{2E12137D-5418-45D0-88AA-A4DA6B5048F7}" srcOrd="0" destOrd="0" presId="urn:microsoft.com/office/officeart/2005/8/layout/orgChart1"/>
    <dgm:cxn modelId="{F0A405AA-DF91-40A2-904F-53E6E3D88EC0}" type="presOf" srcId="{41A157A8-0C4B-4B11-9A04-79A1307EAB9F}" destId="{B766B687-F3D0-4602-8428-9CE124F72939}" srcOrd="0" destOrd="0" presId="urn:microsoft.com/office/officeart/2005/8/layout/orgChart1"/>
    <dgm:cxn modelId="{985E72AC-044E-42E3-BF09-2EFD666D302C}" type="presOf" srcId="{DA16110F-97A0-41E4-878A-0627B15D8DD9}" destId="{C4111FA4-E1AD-4DF3-AD6F-3A75C2268B21}" srcOrd="0" destOrd="0" presId="urn:microsoft.com/office/officeart/2005/8/layout/orgChart1"/>
    <dgm:cxn modelId="{922FD5AC-13B1-4578-B304-A62A792936EA}" type="presOf" srcId="{DBD0AFEE-E5DA-4C07-BC11-C00A5A23287F}" destId="{4A189874-87A9-486B-836F-2395E59517D1}" srcOrd="0" destOrd="0" presId="urn:microsoft.com/office/officeart/2005/8/layout/orgChart1"/>
    <dgm:cxn modelId="{2A226CB6-B09B-4B03-9094-1E14CD150CCB}" srcId="{26C46506-F19F-42B6-A2D1-45F3C5D19B84}" destId="{55D7CA6F-8DBD-4CAA-8153-FAB07049B22A}" srcOrd="1" destOrd="0" parTransId="{DA16110F-97A0-41E4-878A-0627B15D8DD9}" sibTransId="{113EC055-15C7-440B-BDC6-418FDD792794}"/>
    <dgm:cxn modelId="{180256B8-C7A5-4F71-BFE9-6C5B9E0542A3}" type="presOf" srcId="{21AA5E23-332D-460F-9AB6-389484B36277}" destId="{92F84A14-0763-4A7B-94BF-29B08F4357A3}" srcOrd="0" destOrd="0" presId="urn:microsoft.com/office/officeart/2005/8/layout/orgChart1"/>
    <dgm:cxn modelId="{906120BD-F580-455E-9089-E9AA224A4E74}" srcId="{35770F6A-AAC8-409C-A05D-DA67F9B7666A}" destId="{153EE3E7-983B-4B60-81B8-CFE82A1D6754}" srcOrd="3" destOrd="0" parTransId="{EA3308E6-2219-4ED6-9B6F-65D737C0E7BD}" sibTransId="{32F6FDE4-3A44-465D-9FC0-0B041FC12B9C}"/>
    <dgm:cxn modelId="{51195BC0-4192-471C-B041-646CD0AF5504}" type="presOf" srcId="{F3B926AB-B8B9-4284-8600-456E4530586C}" destId="{3935B5AA-7225-4030-A484-019CF53A71AD}" srcOrd="0" destOrd="0" presId="urn:microsoft.com/office/officeart/2005/8/layout/orgChart1"/>
    <dgm:cxn modelId="{2A3949CF-08BA-432D-B091-451DF08F241A}" type="presOf" srcId="{8C79EE8B-0E7C-4BD5-AE08-3BA4FC55BA72}" destId="{E3F3412D-CE67-4F16-B627-F4AD40582B01}" srcOrd="0" destOrd="0" presId="urn:microsoft.com/office/officeart/2005/8/layout/orgChart1"/>
    <dgm:cxn modelId="{AA68CAD0-A445-4719-AA5A-5B4E1809B75D}" type="presOf" srcId="{8C79EE8B-0E7C-4BD5-AE08-3BA4FC55BA72}" destId="{99A997F1-6473-4F47-A8B0-37C3C3E4ADB8}" srcOrd="1" destOrd="0" presId="urn:microsoft.com/office/officeart/2005/8/layout/orgChart1"/>
    <dgm:cxn modelId="{53BDC8D9-0D1D-4925-BEB5-2E5F3C5DCEE1}" type="presOf" srcId="{CEB3B7BD-3285-44CE-96F7-60DA5908DE1B}" destId="{DBB3A3B4-D0EE-408C-B9BB-B17F97627CB7}" srcOrd="1" destOrd="0" presId="urn:microsoft.com/office/officeart/2005/8/layout/orgChart1"/>
    <dgm:cxn modelId="{DE3892DA-558B-4CB4-AD88-2BC3E1B31F7F}" type="presOf" srcId="{AE8685C1-2E65-4CB8-A86E-90A48397F48D}" destId="{26AF8D93-99BB-4534-8CB0-9C76F4E98677}" srcOrd="0" destOrd="0" presId="urn:microsoft.com/office/officeart/2005/8/layout/orgChart1"/>
    <dgm:cxn modelId="{E76CF6DE-C2FF-457B-A882-7877B35DA824}" srcId="{26C46506-F19F-42B6-A2D1-45F3C5D19B84}" destId="{DC7DBB35-968D-4C87-9169-894A4D5AADCA}" srcOrd="2" destOrd="0" parTransId="{FB6F80CC-5112-4D12-A8F7-55091ACB9C7E}" sibTransId="{D72A42A6-0053-4421-8495-26A2130FEA82}"/>
    <dgm:cxn modelId="{192E0EE4-0A8B-4D0D-8561-EA1AAA5C1095}" type="presOf" srcId="{6AE0EF45-EE38-41DD-A78B-C2B3BFF1DC24}" destId="{53BBE849-6C65-4D43-ADB1-8D8776D1C0C6}" srcOrd="0" destOrd="0" presId="urn:microsoft.com/office/officeart/2005/8/layout/orgChart1"/>
    <dgm:cxn modelId="{76610DE6-FDBB-46A2-BD6C-941EA9F6C35A}" type="presOf" srcId="{DC7DBB35-968D-4C87-9169-894A4D5AADCA}" destId="{30CF4EED-CBE0-4945-939B-AF4EA782BAD9}" srcOrd="0" destOrd="0" presId="urn:microsoft.com/office/officeart/2005/8/layout/orgChart1"/>
    <dgm:cxn modelId="{47D7A5E8-D82E-478C-9413-8C034983FD31}" srcId="{153EE3E7-983B-4B60-81B8-CFE82A1D6754}" destId="{620778F1-DCEF-436F-AD84-C5C954097C6B}" srcOrd="0" destOrd="0" parTransId="{DBD0AFEE-E5DA-4C07-BC11-C00A5A23287F}" sibTransId="{0626A842-F839-4EDC-AD41-6F2B8CE14747}"/>
    <dgm:cxn modelId="{CF6D16EA-F07B-45A5-9A93-22F7C5418D40}" srcId="{C7724AC3-0841-4758-8542-E9D247BF86CE}" destId="{35770F6A-AAC8-409C-A05D-DA67F9B7666A}" srcOrd="0" destOrd="0" parTransId="{38E99F37-D63E-49C6-8807-5A73A8762559}" sibTransId="{0B1E8961-3C7B-417E-8EBF-56C5534DF0B5}"/>
    <dgm:cxn modelId="{FFF490EB-9823-457E-A13A-BCEE74462FF7}" type="presOf" srcId="{3EC41930-4505-4405-BCEE-E97467CC272F}" destId="{25EB3278-FFC4-4F21-AAD3-2887AEDCDBCB}" srcOrd="0" destOrd="0" presId="urn:microsoft.com/office/officeart/2005/8/layout/orgChart1"/>
    <dgm:cxn modelId="{8E98D6F5-8ECD-41F1-B9CD-272E261FA29C}" type="presOf" srcId="{F3B926AB-B8B9-4284-8600-456E4530586C}" destId="{214AAC27-FF6B-4CEE-AA4B-7555E3A7659A}" srcOrd="1" destOrd="0" presId="urn:microsoft.com/office/officeart/2005/8/layout/orgChart1"/>
    <dgm:cxn modelId="{1A10F5FA-0605-443E-911D-C290DE469172}" type="presOf" srcId="{55D7CA6F-8DBD-4CAA-8153-FAB07049B22A}" destId="{57A5B2FA-6A54-4DF0-A265-9A19CED7D11D}" srcOrd="0" destOrd="0" presId="urn:microsoft.com/office/officeart/2005/8/layout/orgChart1"/>
    <dgm:cxn modelId="{116481FD-0E25-48AC-A8AE-3B012EB32E1C}" type="presOf" srcId="{35770F6A-AAC8-409C-A05D-DA67F9B7666A}" destId="{A8A8C122-33A3-41F2-8D21-3491CBEAE06F}" srcOrd="1" destOrd="0" presId="urn:microsoft.com/office/officeart/2005/8/layout/orgChart1"/>
    <dgm:cxn modelId="{346C6174-045A-4D1D-A818-EF176269E5C1}" type="presParOf" srcId="{B4D9069D-5E87-494B-8410-8099B5B1FE37}" destId="{49944010-AA0E-4B9A-B048-B39FD2EC5B7B}" srcOrd="0" destOrd="0" presId="urn:microsoft.com/office/officeart/2005/8/layout/orgChart1"/>
    <dgm:cxn modelId="{127C5A53-E4BA-48D5-BC97-CCEBB4823C43}" type="presParOf" srcId="{49944010-AA0E-4B9A-B048-B39FD2EC5B7B}" destId="{D5EA7204-C4B4-4DF5-84EC-3262E525A075}" srcOrd="0" destOrd="0" presId="urn:microsoft.com/office/officeart/2005/8/layout/orgChart1"/>
    <dgm:cxn modelId="{A373E26F-DD1A-4A7A-A3E7-4CC776E711E1}" type="presParOf" srcId="{D5EA7204-C4B4-4DF5-84EC-3262E525A075}" destId="{7C4818F8-64AA-479D-8236-725FA29B0E9C}" srcOrd="0" destOrd="0" presId="urn:microsoft.com/office/officeart/2005/8/layout/orgChart1"/>
    <dgm:cxn modelId="{662CC60E-5FF2-4808-9309-9E6523EE188F}" type="presParOf" srcId="{D5EA7204-C4B4-4DF5-84EC-3262E525A075}" destId="{A8A8C122-33A3-41F2-8D21-3491CBEAE06F}" srcOrd="1" destOrd="0" presId="urn:microsoft.com/office/officeart/2005/8/layout/orgChart1"/>
    <dgm:cxn modelId="{0AC87239-792D-46CF-81C2-C9F0394E4CFA}" type="presParOf" srcId="{49944010-AA0E-4B9A-B048-B39FD2EC5B7B}" destId="{614BE4FB-A442-47BD-B3E2-655CCBAB3679}" srcOrd="1" destOrd="0" presId="urn:microsoft.com/office/officeart/2005/8/layout/orgChart1"/>
    <dgm:cxn modelId="{3B74028F-AA4A-4CD4-A5DA-A091DF29387B}" type="presParOf" srcId="{614BE4FB-A442-47BD-B3E2-655CCBAB3679}" destId="{D5CB9813-08B6-406A-9257-5BA5E00F242E}" srcOrd="0" destOrd="0" presId="urn:microsoft.com/office/officeart/2005/8/layout/orgChart1"/>
    <dgm:cxn modelId="{823023E2-F7D3-4111-A945-B387B3C518FD}" type="presParOf" srcId="{614BE4FB-A442-47BD-B3E2-655CCBAB3679}" destId="{B02B550C-06E9-43C7-9AFA-B2ACD39ADAF7}" srcOrd="1" destOrd="0" presId="urn:microsoft.com/office/officeart/2005/8/layout/orgChart1"/>
    <dgm:cxn modelId="{DD1533F1-A0F0-40D1-ADE9-1F8B7266C903}" type="presParOf" srcId="{B02B550C-06E9-43C7-9AFA-B2ACD39ADAF7}" destId="{5AC944AD-B3CE-46A9-9D0E-816ADC270500}" srcOrd="0" destOrd="0" presId="urn:microsoft.com/office/officeart/2005/8/layout/orgChart1"/>
    <dgm:cxn modelId="{60B90072-8A38-49FC-A7A4-BC8F442D1539}" type="presParOf" srcId="{5AC944AD-B3CE-46A9-9D0E-816ADC270500}" destId="{7A946013-B1E3-4AD1-B223-6D9C70D9EA01}" srcOrd="0" destOrd="0" presId="urn:microsoft.com/office/officeart/2005/8/layout/orgChart1"/>
    <dgm:cxn modelId="{D23B1A67-E49D-4425-A461-5211DE7F0726}" type="presParOf" srcId="{5AC944AD-B3CE-46A9-9D0E-816ADC270500}" destId="{35DBCDDF-12BF-4739-974F-40E19FF4B558}" srcOrd="1" destOrd="0" presId="urn:microsoft.com/office/officeart/2005/8/layout/orgChart1"/>
    <dgm:cxn modelId="{0CC3D741-9F2F-442C-A7D8-D6D91F5163B3}" type="presParOf" srcId="{B02B550C-06E9-43C7-9AFA-B2ACD39ADAF7}" destId="{5217BF48-374F-4A40-ADAB-B24A47C17069}" srcOrd="1" destOrd="0" presId="urn:microsoft.com/office/officeart/2005/8/layout/orgChart1"/>
    <dgm:cxn modelId="{2221DF62-7E94-4A63-8E4D-C7973AA77962}" type="presParOf" srcId="{5217BF48-374F-4A40-ADAB-B24A47C17069}" destId="{B509EBA7-EEFA-4A66-BF1D-ECF3D085CA9C}" srcOrd="0" destOrd="0" presId="urn:microsoft.com/office/officeart/2005/8/layout/orgChart1"/>
    <dgm:cxn modelId="{CC2994B7-C681-4A91-A7FD-BB18E4858DF5}" type="presParOf" srcId="{5217BF48-374F-4A40-ADAB-B24A47C17069}" destId="{D526E263-203B-458E-9ED3-577AAF59AF0D}" srcOrd="1" destOrd="0" presId="urn:microsoft.com/office/officeart/2005/8/layout/orgChart1"/>
    <dgm:cxn modelId="{EB4377F1-2EFC-41FF-AE81-5E2A06EC32DC}" type="presParOf" srcId="{D526E263-203B-458E-9ED3-577AAF59AF0D}" destId="{C80127CB-AE39-45CE-A794-5134FF4268B7}" srcOrd="0" destOrd="0" presId="urn:microsoft.com/office/officeart/2005/8/layout/orgChart1"/>
    <dgm:cxn modelId="{4FB269E8-6B51-42B4-9045-22FD62FCC13B}" type="presParOf" srcId="{C80127CB-AE39-45CE-A794-5134FF4268B7}" destId="{53BBE849-6C65-4D43-ADB1-8D8776D1C0C6}" srcOrd="0" destOrd="0" presId="urn:microsoft.com/office/officeart/2005/8/layout/orgChart1"/>
    <dgm:cxn modelId="{50BD8891-CC00-4C06-B21D-F2A79656E717}" type="presParOf" srcId="{C80127CB-AE39-45CE-A794-5134FF4268B7}" destId="{8C69BA52-552A-46D9-A249-1807544AC2BA}" srcOrd="1" destOrd="0" presId="urn:microsoft.com/office/officeart/2005/8/layout/orgChart1"/>
    <dgm:cxn modelId="{182CC165-D3A4-484C-BA89-79382398C4A4}" type="presParOf" srcId="{D526E263-203B-458E-9ED3-577AAF59AF0D}" destId="{EA6D5396-D7FD-44B0-A8B3-5062EBEF4573}" srcOrd="1" destOrd="0" presId="urn:microsoft.com/office/officeart/2005/8/layout/orgChart1"/>
    <dgm:cxn modelId="{EC206008-AC7F-44B8-A67A-D99E2C7EB4DF}" type="presParOf" srcId="{D526E263-203B-458E-9ED3-577AAF59AF0D}" destId="{54ADD7B2-4225-4D1E-970C-54F8FE00B222}" srcOrd="2" destOrd="0" presId="urn:microsoft.com/office/officeart/2005/8/layout/orgChart1"/>
    <dgm:cxn modelId="{564BA74E-5A94-49A4-87B0-2661D91F7D07}" type="presParOf" srcId="{5217BF48-374F-4A40-ADAB-B24A47C17069}" destId="{C4111FA4-E1AD-4DF3-AD6F-3A75C2268B21}" srcOrd="2" destOrd="0" presId="urn:microsoft.com/office/officeart/2005/8/layout/orgChart1"/>
    <dgm:cxn modelId="{32BFA2F6-C540-4554-8A08-668B5500DAE9}" type="presParOf" srcId="{5217BF48-374F-4A40-ADAB-B24A47C17069}" destId="{86CBD886-523C-4556-AFF5-ACEA4896E2E4}" srcOrd="3" destOrd="0" presId="urn:microsoft.com/office/officeart/2005/8/layout/orgChart1"/>
    <dgm:cxn modelId="{EE4E3839-DE00-49D9-89FB-90EB4E41569D}" type="presParOf" srcId="{86CBD886-523C-4556-AFF5-ACEA4896E2E4}" destId="{D90614CF-7FF7-4B3C-BE3B-77E1E49DE6CB}" srcOrd="0" destOrd="0" presId="urn:microsoft.com/office/officeart/2005/8/layout/orgChart1"/>
    <dgm:cxn modelId="{442D85FB-35BE-43CB-A9C7-97998EF696F2}" type="presParOf" srcId="{D90614CF-7FF7-4B3C-BE3B-77E1E49DE6CB}" destId="{57A5B2FA-6A54-4DF0-A265-9A19CED7D11D}" srcOrd="0" destOrd="0" presId="urn:microsoft.com/office/officeart/2005/8/layout/orgChart1"/>
    <dgm:cxn modelId="{691D4868-93F8-4438-B986-6488743463D8}" type="presParOf" srcId="{D90614CF-7FF7-4B3C-BE3B-77E1E49DE6CB}" destId="{66DC5274-058F-4C49-9BC2-85C26C692DEA}" srcOrd="1" destOrd="0" presId="urn:microsoft.com/office/officeart/2005/8/layout/orgChart1"/>
    <dgm:cxn modelId="{CDFC14CA-5955-4FD2-88C8-20D9C1EBBACB}" type="presParOf" srcId="{86CBD886-523C-4556-AFF5-ACEA4896E2E4}" destId="{E69683A4-241D-46F3-BB76-6B47AC5ECB27}" srcOrd="1" destOrd="0" presId="urn:microsoft.com/office/officeart/2005/8/layout/orgChart1"/>
    <dgm:cxn modelId="{D247C2F9-E391-4974-BB46-AD4C5E77041E}" type="presParOf" srcId="{86CBD886-523C-4556-AFF5-ACEA4896E2E4}" destId="{F2819E8F-3574-4448-A61B-91BB779B92A7}" srcOrd="2" destOrd="0" presId="urn:microsoft.com/office/officeart/2005/8/layout/orgChart1"/>
    <dgm:cxn modelId="{00F55752-27D9-4598-9ED3-7EF0CA4719FD}" type="presParOf" srcId="{5217BF48-374F-4A40-ADAB-B24A47C17069}" destId="{C2C10788-AE06-4735-906B-671C1B72E163}" srcOrd="4" destOrd="0" presId="urn:microsoft.com/office/officeart/2005/8/layout/orgChart1"/>
    <dgm:cxn modelId="{B0B52534-905C-464C-8A29-959910E1D9EA}" type="presParOf" srcId="{5217BF48-374F-4A40-ADAB-B24A47C17069}" destId="{E9B0C445-17F9-4225-A2FD-FEC4F60E4B86}" srcOrd="5" destOrd="0" presId="urn:microsoft.com/office/officeart/2005/8/layout/orgChart1"/>
    <dgm:cxn modelId="{057EEB89-C668-4800-9696-FCAFF9E9AF4F}" type="presParOf" srcId="{E9B0C445-17F9-4225-A2FD-FEC4F60E4B86}" destId="{646020D6-4F5D-46DF-A166-7E1228F89378}" srcOrd="0" destOrd="0" presId="urn:microsoft.com/office/officeart/2005/8/layout/orgChart1"/>
    <dgm:cxn modelId="{CBE06C97-0A4E-493E-B41F-9768DAC2369D}" type="presParOf" srcId="{646020D6-4F5D-46DF-A166-7E1228F89378}" destId="{30CF4EED-CBE0-4945-939B-AF4EA782BAD9}" srcOrd="0" destOrd="0" presId="urn:microsoft.com/office/officeart/2005/8/layout/orgChart1"/>
    <dgm:cxn modelId="{EED4D4FA-14F4-4A92-A6A2-B5E86F27655D}" type="presParOf" srcId="{646020D6-4F5D-46DF-A166-7E1228F89378}" destId="{6B33ACE5-C6F5-4E02-AB99-2E4D6953AC6C}" srcOrd="1" destOrd="0" presId="urn:microsoft.com/office/officeart/2005/8/layout/orgChart1"/>
    <dgm:cxn modelId="{D6DFD529-4F8D-4AB8-8FC3-CAE2ED159A07}" type="presParOf" srcId="{E9B0C445-17F9-4225-A2FD-FEC4F60E4B86}" destId="{D1474B5A-F9DE-4BE4-A3C1-C7BF1C8B080D}" srcOrd="1" destOrd="0" presId="urn:microsoft.com/office/officeart/2005/8/layout/orgChart1"/>
    <dgm:cxn modelId="{BF89D4F8-6B37-4F93-9F5F-BB7E3951EDAA}" type="presParOf" srcId="{E9B0C445-17F9-4225-A2FD-FEC4F60E4B86}" destId="{F22C2C63-104A-4543-BFF3-5899D8423CFE}" srcOrd="2" destOrd="0" presId="urn:microsoft.com/office/officeart/2005/8/layout/orgChart1"/>
    <dgm:cxn modelId="{D69DEED0-B003-46C8-8ECE-DDC18A806B69}" type="presParOf" srcId="{5217BF48-374F-4A40-ADAB-B24A47C17069}" destId="{A5E287C1-0564-4F07-AD30-B3B362754788}" srcOrd="6" destOrd="0" presId="urn:microsoft.com/office/officeart/2005/8/layout/orgChart1"/>
    <dgm:cxn modelId="{1E729294-4C03-4750-9E82-85AB1B5D7F31}" type="presParOf" srcId="{5217BF48-374F-4A40-ADAB-B24A47C17069}" destId="{1D9AAE0C-F111-4C09-AD1C-2FE393254A4C}" srcOrd="7" destOrd="0" presId="urn:microsoft.com/office/officeart/2005/8/layout/orgChart1"/>
    <dgm:cxn modelId="{A976CC2F-8682-4DDD-ABC9-597C775F60E5}" type="presParOf" srcId="{1D9AAE0C-F111-4C09-AD1C-2FE393254A4C}" destId="{2D150337-2A5F-4F74-B72E-192FFE95D4EF}" srcOrd="0" destOrd="0" presId="urn:microsoft.com/office/officeart/2005/8/layout/orgChart1"/>
    <dgm:cxn modelId="{145CF8AC-75C7-4182-9E70-5F7E97DBB810}" type="presParOf" srcId="{2D150337-2A5F-4F74-B72E-192FFE95D4EF}" destId="{25EB3278-FFC4-4F21-AAD3-2887AEDCDBCB}" srcOrd="0" destOrd="0" presId="urn:microsoft.com/office/officeart/2005/8/layout/orgChart1"/>
    <dgm:cxn modelId="{ECE3943A-B372-4B04-868F-B4F41C635985}" type="presParOf" srcId="{2D150337-2A5F-4F74-B72E-192FFE95D4EF}" destId="{A53AF855-0148-459E-8693-8A9BA3256D0A}" srcOrd="1" destOrd="0" presId="urn:microsoft.com/office/officeart/2005/8/layout/orgChart1"/>
    <dgm:cxn modelId="{49CFEEFC-FD2E-4A29-B297-A4C504DBD748}" type="presParOf" srcId="{1D9AAE0C-F111-4C09-AD1C-2FE393254A4C}" destId="{1824685C-2771-4C8E-BE3C-9CB37921FBF6}" srcOrd="1" destOrd="0" presId="urn:microsoft.com/office/officeart/2005/8/layout/orgChart1"/>
    <dgm:cxn modelId="{F5143FF5-9653-4A5F-BB10-182BD8981A66}" type="presParOf" srcId="{1D9AAE0C-F111-4C09-AD1C-2FE393254A4C}" destId="{9A0570EE-96CE-4DB1-8428-6D47B0944ED7}" srcOrd="2" destOrd="0" presId="urn:microsoft.com/office/officeart/2005/8/layout/orgChart1"/>
    <dgm:cxn modelId="{23527D01-EB67-4CC8-97E9-B7FEDE6BF7D6}" type="presParOf" srcId="{B02B550C-06E9-43C7-9AFA-B2ACD39ADAF7}" destId="{7AA8C454-1908-40EC-ACA8-A76B6C0955C9}" srcOrd="2" destOrd="0" presId="urn:microsoft.com/office/officeart/2005/8/layout/orgChart1"/>
    <dgm:cxn modelId="{7FC75631-88DA-4F7F-B5FC-E0228B1E0835}" type="presParOf" srcId="{614BE4FB-A442-47BD-B3E2-655CCBAB3679}" destId="{69C17038-F0E4-487D-A9BB-CE7C5807AB9A}" srcOrd="2" destOrd="0" presId="urn:microsoft.com/office/officeart/2005/8/layout/orgChart1"/>
    <dgm:cxn modelId="{759F796C-CFA0-475C-B099-A01D202C28C8}" type="presParOf" srcId="{614BE4FB-A442-47BD-B3E2-655CCBAB3679}" destId="{36E52795-06D8-4D05-A13E-FF45D067BC45}" srcOrd="3" destOrd="0" presId="urn:microsoft.com/office/officeart/2005/8/layout/orgChart1"/>
    <dgm:cxn modelId="{2ABBE185-33A5-4A39-8481-FB92F809DE5D}" type="presParOf" srcId="{36E52795-06D8-4D05-A13E-FF45D067BC45}" destId="{EF4FA023-A56D-4FE4-929F-AA0D35C33A24}" srcOrd="0" destOrd="0" presId="urn:microsoft.com/office/officeart/2005/8/layout/orgChart1"/>
    <dgm:cxn modelId="{A0B0B3DA-6089-4FA9-8DB5-27B68F6C4598}" type="presParOf" srcId="{EF4FA023-A56D-4FE4-929F-AA0D35C33A24}" destId="{7AADA6C3-BB53-47C4-A0B6-579FB3E42899}" srcOrd="0" destOrd="0" presId="urn:microsoft.com/office/officeart/2005/8/layout/orgChart1"/>
    <dgm:cxn modelId="{72200081-3801-4F36-B419-7109A3128628}" type="presParOf" srcId="{EF4FA023-A56D-4FE4-929F-AA0D35C33A24}" destId="{3A496234-2356-442D-9F93-2B89774C0D0F}" srcOrd="1" destOrd="0" presId="urn:microsoft.com/office/officeart/2005/8/layout/orgChart1"/>
    <dgm:cxn modelId="{BC7B9AC5-70C3-4ED5-B70B-1B48E488FF18}" type="presParOf" srcId="{36E52795-06D8-4D05-A13E-FF45D067BC45}" destId="{F48E12F6-6B8D-4CCB-BC6D-9F29F7AB4D50}" srcOrd="1" destOrd="0" presId="urn:microsoft.com/office/officeart/2005/8/layout/orgChart1"/>
    <dgm:cxn modelId="{9A590AE7-F2E0-4CCD-A438-BA74AA0E3B50}" type="presParOf" srcId="{F48E12F6-6B8D-4CCB-BC6D-9F29F7AB4D50}" destId="{4A26B99C-4D76-4CFD-917A-3CFA763CF792}" srcOrd="0" destOrd="0" presId="urn:microsoft.com/office/officeart/2005/8/layout/orgChart1"/>
    <dgm:cxn modelId="{414D1482-13A6-42A1-A038-8D45462759D7}" type="presParOf" srcId="{F48E12F6-6B8D-4CCB-BC6D-9F29F7AB4D50}" destId="{61A5CCE1-3EA9-4534-9795-45B1EEB9CA20}" srcOrd="1" destOrd="0" presId="urn:microsoft.com/office/officeart/2005/8/layout/orgChart1"/>
    <dgm:cxn modelId="{ECE4EB01-2290-42BA-B5F2-4CA7485A9C64}" type="presParOf" srcId="{61A5CCE1-3EA9-4534-9795-45B1EEB9CA20}" destId="{2DF3FE11-A7FF-497A-8C8A-7EB0EB66A444}" srcOrd="0" destOrd="0" presId="urn:microsoft.com/office/officeart/2005/8/layout/orgChart1"/>
    <dgm:cxn modelId="{3BEFD6F6-D5D8-4041-A000-6C195BE20B3F}" type="presParOf" srcId="{2DF3FE11-A7FF-497A-8C8A-7EB0EB66A444}" destId="{E3F3412D-CE67-4F16-B627-F4AD40582B01}" srcOrd="0" destOrd="0" presId="urn:microsoft.com/office/officeart/2005/8/layout/orgChart1"/>
    <dgm:cxn modelId="{F55BE150-0FCF-449B-B691-2806D0C7075B}" type="presParOf" srcId="{2DF3FE11-A7FF-497A-8C8A-7EB0EB66A444}" destId="{99A997F1-6473-4F47-A8B0-37C3C3E4ADB8}" srcOrd="1" destOrd="0" presId="urn:microsoft.com/office/officeart/2005/8/layout/orgChart1"/>
    <dgm:cxn modelId="{59A41D4B-E6C2-4C63-9F21-2CA034F223EA}" type="presParOf" srcId="{61A5CCE1-3EA9-4534-9795-45B1EEB9CA20}" destId="{03EDDE1B-17B1-4BA5-822E-863FD9437B8A}" srcOrd="1" destOrd="0" presId="urn:microsoft.com/office/officeart/2005/8/layout/orgChart1"/>
    <dgm:cxn modelId="{BAEC228D-920F-4848-AE60-703FC1D8FEA5}" type="presParOf" srcId="{61A5CCE1-3EA9-4534-9795-45B1EEB9CA20}" destId="{C1F9FFBF-5C39-4A26-A2B1-25C199B7D9D4}" srcOrd="2" destOrd="0" presId="urn:microsoft.com/office/officeart/2005/8/layout/orgChart1"/>
    <dgm:cxn modelId="{9DBD01B1-90ED-4D36-B389-87A781C43501}" type="presParOf" srcId="{F48E12F6-6B8D-4CCB-BC6D-9F29F7AB4D50}" destId="{E2A025A1-E7D3-48BB-8F00-DAE44F697186}" srcOrd="2" destOrd="0" presId="urn:microsoft.com/office/officeart/2005/8/layout/orgChart1"/>
    <dgm:cxn modelId="{E0324CC8-CDFA-4BB0-B8A1-2C894979D0AE}" type="presParOf" srcId="{F48E12F6-6B8D-4CCB-BC6D-9F29F7AB4D50}" destId="{8726F380-09B8-48E4-99AE-B91A685DBFD9}" srcOrd="3" destOrd="0" presId="urn:microsoft.com/office/officeart/2005/8/layout/orgChart1"/>
    <dgm:cxn modelId="{0421052B-FD14-41E5-BBBE-011F383D49DE}" type="presParOf" srcId="{8726F380-09B8-48E4-99AE-B91A685DBFD9}" destId="{815E407D-7D8E-43E7-A79E-7C6DB919E461}" srcOrd="0" destOrd="0" presId="urn:microsoft.com/office/officeart/2005/8/layout/orgChart1"/>
    <dgm:cxn modelId="{4CE8911F-AA61-4954-AB2B-C7418290449C}" type="presParOf" srcId="{815E407D-7D8E-43E7-A79E-7C6DB919E461}" destId="{B766B687-F3D0-4602-8428-9CE124F72939}" srcOrd="0" destOrd="0" presId="urn:microsoft.com/office/officeart/2005/8/layout/orgChart1"/>
    <dgm:cxn modelId="{1E0E8253-EDA6-4C8B-B3BF-1020DC60EC0F}" type="presParOf" srcId="{815E407D-7D8E-43E7-A79E-7C6DB919E461}" destId="{E38B6A9C-A865-424D-BF71-C13D2147D98C}" srcOrd="1" destOrd="0" presId="urn:microsoft.com/office/officeart/2005/8/layout/orgChart1"/>
    <dgm:cxn modelId="{BE416A8B-9341-4CE9-AF89-557E17028798}" type="presParOf" srcId="{8726F380-09B8-48E4-99AE-B91A685DBFD9}" destId="{E633A3C1-9386-47C5-AEB9-0408116814D3}" srcOrd="1" destOrd="0" presId="urn:microsoft.com/office/officeart/2005/8/layout/orgChart1"/>
    <dgm:cxn modelId="{CB342A90-0133-4AD5-B36E-DCEED1557258}" type="presParOf" srcId="{8726F380-09B8-48E4-99AE-B91A685DBFD9}" destId="{A8AEBF14-2D26-4590-9871-0F50847BBAF9}" srcOrd="2" destOrd="0" presId="urn:microsoft.com/office/officeart/2005/8/layout/orgChart1"/>
    <dgm:cxn modelId="{4FFA034F-2EC4-4AE5-8C88-1CB8B4264C09}" type="presParOf" srcId="{F48E12F6-6B8D-4CCB-BC6D-9F29F7AB4D50}" destId="{44AAF858-C896-4A6F-A6D0-F1AD561DA480}" srcOrd="4" destOrd="0" presId="urn:microsoft.com/office/officeart/2005/8/layout/orgChart1"/>
    <dgm:cxn modelId="{DA15968F-99B4-480A-A198-370D86F37E23}" type="presParOf" srcId="{F48E12F6-6B8D-4CCB-BC6D-9F29F7AB4D50}" destId="{2FC3DF2C-7755-4EE2-ADD7-215F143A3E08}" srcOrd="5" destOrd="0" presId="urn:microsoft.com/office/officeart/2005/8/layout/orgChart1"/>
    <dgm:cxn modelId="{6ABC0EED-8450-476A-BDAA-4EB757260703}" type="presParOf" srcId="{2FC3DF2C-7755-4EE2-ADD7-215F143A3E08}" destId="{0E790A70-2EB2-4F8A-A901-794096909836}" srcOrd="0" destOrd="0" presId="urn:microsoft.com/office/officeart/2005/8/layout/orgChart1"/>
    <dgm:cxn modelId="{2AB53933-5C80-417C-A8F8-916E31904DEB}" type="presParOf" srcId="{0E790A70-2EB2-4F8A-A901-794096909836}" destId="{03907010-E866-4AA0-AE11-145192FBD30F}" srcOrd="0" destOrd="0" presId="urn:microsoft.com/office/officeart/2005/8/layout/orgChart1"/>
    <dgm:cxn modelId="{A62A80A3-9183-4DA9-9AFE-437A23FF5EC7}" type="presParOf" srcId="{0E790A70-2EB2-4F8A-A901-794096909836}" destId="{4F887B40-CD70-4E7A-86A1-86E645D4E0EB}" srcOrd="1" destOrd="0" presId="urn:microsoft.com/office/officeart/2005/8/layout/orgChart1"/>
    <dgm:cxn modelId="{8FA9218E-6923-4795-8623-3C4A7308ACB8}" type="presParOf" srcId="{2FC3DF2C-7755-4EE2-ADD7-215F143A3E08}" destId="{5B0A8B78-81DD-4B80-A7D1-73D456C12921}" srcOrd="1" destOrd="0" presId="urn:microsoft.com/office/officeart/2005/8/layout/orgChart1"/>
    <dgm:cxn modelId="{962B90DD-5F30-431C-B78B-56CE46D35429}" type="presParOf" srcId="{2FC3DF2C-7755-4EE2-ADD7-215F143A3E08}" destId="{AB167A93-4DD6-41B3-9C1C-02B631EC12C3}" srcOrd="2" destOrd="0" presId="urn:microsoft.com/office/officeart/2005/8/layout/orgChart1"/>
    <dgm:cxn modelId="{202DE597-D5FC-4CD4-9FEE-3647A49B66BE}" type="presParOf" srcId="{F48E12F6-6B8D-4CCB-BC6D-9F29F7AB4D50}" destId="{92F84A14-0763-4A7B-94BF-29B08F4357A3}" srcOrd="6" destOrd="0" presId="urn:microsoft.com/office/officeart/2005/8/layout/orgChart1"/>
    <dgm:cxn modelId="{FB52A978-EC86-45BE-8B82-E241EA323949}" type="presParOf" srcId="{F48E12F6-6B8D-4CCB-BC6D-9F29F7AB4D50}" destId="{8592BE20-27BF-4592-A5FB-A077F6722667}" srcOrd="7" destOrd="0" presId="urn:microsoft.com/office/officeart/2005/8/layout/orgChart1"/>
    <dgm:cxn modelId="{F26A5BF1-D16F-4AED-BFC3-C80EDF96BC93}" type="presParOf" srcId="{8592BE20-27BF-4592-A5FB-A077F6722667}" destId="{51029F5E-1199-40DF-9F40-291CBCBA6282}" srcOrd="0" destOrd="0" presId="urn:microsoft.com/office/officeart/2005/8/layout/orgChart1"/>
    <dgm:cxn modelId="{23961F03-1F6F-423C-A3C4-AA3E2441C53E}" type="presParOf" srcId="{51029F5E-1199-40DF-9F40-291CBCBA6282}" destId="{3935B5AA-7225-4030-A484-019CF53A71AD}" srcOrd="0" destOrd="0" presId="urn:microsoft.com/office/officeart/2005/8/layout/orgChart1"/>
    <dgm:cxn modelId="{C77B135D-B7B1-434F-A843-9D9E0F913AE5}" type="presParOf" srcId="{51029F5E-1199-40DF-9F40-291CBCBA6282}" destId="{214AAC27-FF6B-4CEE-AA4B-7555E3A7659A}" srcOrd="1" destOrd="0" presId="urn:microsoft.com/office/officeart/2005/8/layout/orgChart1"/>
    <dgm:cxn modelId="{F82E99FD-D227-467F-AC8F-F2319E82C51F}" type="presParOf" srcId="{8592BE20-27BF-4592-A5FB-A077F6722667}" destId="{3C667236-C144-4ED3-BDF7-C8EC0218B269}" srcOrd="1" destOrd="0" presId="urn:microsoft.com/office/officeart/2005/8/layout/orgChart1"/>
    <dgm:cxn modelId="{1610615C-3EF4-45A7-8847-B174C9A9A0E3}" type="presParOf" srcId="{8592BE20-27BF-4592-A5FB-A077F6722667}" destId="{05915924-42C0-43BD-838F-2129F8972B2E}" srcOrd="2" destOrd="0" presId="urn:microsoft.com/office/officeart/2005/8/layout/orgChart1"/>
    <dgm:cxn modelId="{EAC6BF2A-5BD8-4A43-BE90-B935D95DD2DC}" type="presParOf" srcId="{36E52795-06D8-4D05-A13E-FF45D067BC45}" destId="{E0C00B89-F070-48E9-A0DF-0A6BDF328A33}" srcOrd="2" destOrd="0" presId="urn:microsoft.com/office/officeart/2005/8/layout/orgChart1"/>
    <dgm:cxn modelId="{1682E4B9-9E6F-4FB1-A7F0-4ABC9C9478BA}" type="presParOf" srcId="{614BE4FB-A442-47BD-B3E2-655CCBAB3679}" destId="{26AF8D93-99BB-4534-8CB0-9C76F4E98677}" srcOrd="4" destOrd="0" presId="urn:microsoft.com/office/officeart/2005/8/layout/orgChart1"/>
    <dgm:cxn modelId="{702684B7-3F3F-40B0-95EC-E59AB179F293}" type="presParOf" srcId="{614BE4FB-A442-47BD-B3E2-655CCBAB3679}" destId="{E59AB562-58D7-4C8D-A8A4-36FDD4F0A598}" srcOrd="5" destOrd="0" presId="urn:microsoft.com/office/officeart/2005/8/layout/orgChart1"/>
    <dgm:cxn modelId="{77400AEC-5636-431C-94C6-94F739065B2F}" type="presParOf" srcId="{E59AB562-58D7-4C8D-A8A4-36FDD4F0A598}" destId="{973C1CAD-0D5D-43EF-A776-E9C71C2AC559}" srcOrd="0" destOrd="0" presId="urn:microsoft.com/office/officeart/2005/8/layout/orgChart1"/>
    <dgm:cxn modelId="{03334F38-1CCB-4012-B41C-31C12ECFA9D8}" type="presParOf" srcId="{973C1CAD-0D5D-43EF-A776-E9C71C2AC559}" destId="{E667B8D7-035F-4AC2-A046-0F8FB2C8C385}" srcOrd="0" destOrd="0" presId="urn:microsoft.com/office/officeart/2005/8/layout/orgChart1"/>
    <dgm:cxn modelId="{22232069-B6D5-40C7-A873-1F4000643C7A}" type="presParOf" srcId="{973C1CAD-0D5D-43EF-A776-E9C71C2AC559}" destId="{DBB3A3B4-D0EE-408C-B9BB-B17F97627CB7}" srcOrd="1" destOrd="0" presId="urn:microsoft.com/office/officeart/2005/8/layout/orgChart1"/>
    <dgm:cxn modelId="{F8242021-A524-463C-A075-04786B11CF3B}" type="presParOf" srcId="{E59AB562-58D7-4C8D-A8A4-36FDD4F0A598}" destId="{9253763C-475A-4205-98FA-071F12467F9A}" srcOrd="1" destOrd="0" presId="urn:microsoft.com/office/officeart/2005/8/layout/orgChart1"/>
    <dgm:cxn modelId="{F0B4C1AC-CF59-4EB6-A20A-0AE447FFCE3B}" type="presParOf" srcId="{E59AB562-58D7-4C8D-A8A4-36FDD4F0A598}" destId="{7510CDC4-371F-47CA-A858-A5845239944C}" srcOrd="2" destOrd="0" presId="urn:microsoft.com/office/officeart/2005/8/layout/orgChart1"/>
    <dgm:cxn modelId="{2F8C605C-3444-4B23-9931-7FFBCAFA5471}" type="presParOf" srcId="{614BE4FB-A442-47BD-B3E2-655CCBAB3679}" destId="{2E12137D-5418-45D0-88AA-A4DA6B5048F7}" srcOrd="6" destOrd="0" presId="urn:microsoft.com/office/officeart/2005/8/layout/orgChart1"/>
    <dgm:cxn modelId="{1727BBA4-BB3C-467B-8E99-6C8116D89F48}" type="presParOf" srcId="{614BE4FB-A442-47BD-B3E2-655CCBAB3679}" destId="{81B18B62-F459-4581-809D-C3EDD85EEBEC}" srcOrd="7" destOrd="0" presId="urn:microsoft.com/office/officeart/2005/8/layout/orgChart1"/>
    <dgm:cxn modelId="{FA916E16-AA8C-47E4-8487-53ADDD6FA817}" type="presParOf" srcId="{81B18B62-F459-4581-809D-C3EDD85EEBEC}" destId="{B1E1E84E-6D45-41F0-BBF9-C3C935BC0138}" srcOrd="0" destOrd="0" presId="urn:microsoft.com/office/officeart/2005/8/layout/orgChart1"/>
    <dgm:cxn modelId="{4ABB59C5-CECF-4F86-A16F-546460CA52E7}" type="presParOf" srcId="{B1E1E84E-6D45-41F0-BBF9-C3C935BC0138}" destId="{66490D73-3F9D-4365-9A6B-501AD6EA4708}" srcOrd="0" destOrd="0" presId="urn:microsoft.com/office/officeart/2005/8/layout/orgChart1"/>
    <dgm:cxn modelId="{073CEE52-A788-44F9-9C12-F23BD24D07D8}" type="presParOf" srcId="{B1E1E84E-6D45-41F0-BBF9-C3C935BC0138}" destId="{264FF810-C808-48CD-83D4-A2B419DA56C9}" srcOrd="1" destOrd="0" presId="urn:microsoft.com/office/officeart/2005/8/layout/orgChart1"/>
    <dgm:cxn modelId="{810E7C71-6A88-41B2-8245-9B7A4984D3E9}" type="presParOf" srcId="{81B18B62-F459-4581-809D-C3EDD85EEBEC}" destId="{3D0C583A-DD84-4CE8-A129-B862966F4F13}" srcOrd="1" destOrd="0" presId="urn:microsoft.com/office/officeart/2005/8/layout/orgChart1"/>
    <dgm:cxn modelId="{83ECB2C1-850C-4BCD-8C66-EEA644F15BEE}" type="presParOf" srcId="{3D0C583A-DD84-4CE8-A129-B862966F4F13}" destId="{4A189874-87A9-486B-836F-2395E59517D1}" srcOrd="0" destOrd="0" presId="urn:microsoft.com/office/officeart/2005/8/layout/orgChart1"/>
    <dgm:cxn modelId="{C4959468-9AC5-471D-BAA9-8E5547D64032}" type="presParOf" srcId="{3D0C583A-DD84-4CE8-A129-B862966F4F13}" destId="{9A6D53C2-DD4B-44B8-8B79-E47111947F53}" srcOrd="1" destOrd="0" presId="urn:microsoft.com/office/officeart/2005/8/layout/orgChart1"/>
    <dgm:cxn modelId="{3BA83D36-1BD1-454C-8C0D-B7242FDF77E4}" type="presParOf" srcId="{9A6D53C2-DD4B-44B8-8B79-E47111947F53}" destId="{EA5C69BA-55CC-47ED-A023-0B1C1BC7ACC8}" srcOrd="0" destOrd="0" presId="urn:microsoft.com/office/officeart/2005/8/layout/orgChart1"/>
    <dgm:cxn modelId="{ACD7A149-CC34-4B91-9C9B-5536B96EC08B}" type="presParOf" srcId="{EA5C69BA-55CC-47ED-A023-0B1C1BC7ACC8}" destId="{5D5E6B04-3857-4FAB-B092-1B6558BCA91C}" srcOrd="0" destOrd="0" presId="urn:microsoft.com/office/officeart/2005/8/layout/orgChart1"/>
    <dgm:cxn modelId="{CFD61E10-B89D-443E-80A1-BE5176769FE8}" type="presParOf" srcId="{EA5C69BA-55CC-47ED-A023-0B1C1BC7ACC8}" destId="{A0D1E181-1510-414D-9284-C5BECF03F87E}" srcOrd="1" destOrd="0" presId="urn:microsoft.com/office/officeart/2005/8/layout/orgChart1"/>
    <dgm:cxn modelId="{8D071C60-07E5-48D9-9603-9FE0C4F4CD9E}" type="presParOf" srcId="{9A6D53C2-DD4B-44B8-8B79-E47111947F53}" destId="{A18DC05B-D653-4944-8ABB-09009731E3A6}" srcOrd="1" destOrd="0" presId="urn:microsoft.com/office/officeart/2005/8/layout/orgChart1"/>
    <dgm:cxn modelId="{F296956D-F0A9-491D-B8B1-EB9B27F77C1A}" type="presParOf" srcId="{9A6D53C2-DD4B-44B8-8B79-E47111947F53}" destId="{78013255-B74A-46EA-B3A1-E7B91C7BAFD5}" srcOrd="2" destOrd="0" presId="urn:microsoft.com/office/officeart/2005/8/layout/orgChart1"/>
    <dgm:cxn modelId="{424232AA-8483-4F82-8B93-9CFF9CD58FED}" type="presParOf" srcId="{3D0C583A-DD84-4CE8-A129-B862966F4F13}" destId="{9509128F-8DBA-4055-89FC-4782500E8D89}" srcOrd="2" destOrd="0" presId="urn:microsoft.com/office/officeart/2005/8/layout/orgChart1"/>
    <dgm:cxn modelId="{03ECB707-4119-4207-958F-C1D0C57EE846}" type="presParOf" srcId="{3D0C583A-DD84-4CE8-A129-B862966F4F13}" destId="{E1618F76-13CB-49AB-BE94-1DE50DC59D20}" srcOrd="3" destOrd="0" presId="urn:microsoft.com/office/officeart/2005/8/layout/orgChart1"/>
    <dgm:cxn modelId="{09D7769E-C5AB-4AFB-963F-CF7A365ED194}" type="presParOf" srcId="{E1618F76-13CB-49AB-BE94-1DE50DC59D20}" destId="{58868FBE-D41A-4055-ADEA-6CB5541C08C6}" srcOrd="0" destOrd="0" presId="urn:microsoft.com/office/officeart/2005/8/layout/orgChart1"/>
    <dgm:cxn modelId="{68532573-991A-49D6-B895-C9BDE3787CEA}" type="presParOf" srcId="{58868FBE-D41A-4055-ADEA-6CB5541C08C6}" destId="{197BF2FC-C4CB-46C1-B83A-E0028B65E09E}" srcOrd="0" destOrd="0" presId="urn:microsoft.com/office/officeart/2005/8/layout/orgChart1"/>
    <dgm:cxn modelId="{770C4EC2-8079-4878-8E3B-59DB567AE169}" type="presParOf" srcId="{58868FBE-D41A-4055-ADEA-6CB5541C08C6}" destId="{A6680A18-F692-4741-A0AE-ED6BCFA9DEDF}" srcOrd="1" destOrd="0" presId="urn:microsoft.com/office/officeart/2005/8/layout/orgChart1"/>
    <dgm:cxn modelId="{9DE2A6DD-140C-46FB-BD59-F172F16D8828}" type="presParOf" srcId="{E1618F76-13CB-49AB-BE94-1DE50DC59D20}" destId="{B8BF2F62-0C57-4866-BBDB-8C7DC42C50DB}" srcOrd="1" destOrd="0" presId="urn:microsoft.com/office/officeart/2005/8/layout/orgChart1"/>
    <dgm:cxn modelId="{3BDBFC5A-75F4-44AB-AFEF-2548E2A83D00}" type="presParOf" srcId="{E1618F76-13CB-49AB-BE94-1DE50DC59D20}" destId="{766AD664-4609-4A21-9DB5-2AF659475C21}" srcOrd="2" destOrd="0" presId="urn:microsoft.com/office/officeart/2005/8/layout/orgChart1"/>
    <dgm:cxn modelId="{E3A0F6AD-C4F8-4D14-A767-0E39B278CDC4}" type="presParOf" srcId="{81B18B62-F459-4581-809D-C3EDD85EEBEC}" destId="{058126FF-10C1-41B8-B135-35893BF37675}" srcOrd="2" destOrd="0" presId="urn:microsoft.com/office/officeart/2005/8/layout/orgChart1"/>
    <dgm:cxn modelId="{6096AA16-5BE4-48E5-A5F4-C755C139DF84}" type="presParOf" srcId="{49944010-AA0E-4B9A-B048-B39FD2EC5B7B}" destId="{3D86BFA9-7F58-4997-AB1C-A5C3EB815CF2}"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09128F-8DBA-4055-89FC-4782500E8D89}">
      <dsp:nvSpPr>
        <dsp:cNvPr id="0" name=""/>
        <dsp:cNvSpPr/>
      </dsp:nvSpPr>
      <dsp:spPr>
        <a:xfrm>
          <a:off x="4341521" y="1214775"/>
          <a:ext cx="150409" cy="1173193"/>
        </a:xfrm>
        <a:custGeom>
          <a:avLst/>
          <a:gdLst/>
          <a:ahLst/>
          <a:cxnLst/>
          <a:rect l="0" t="0" r="0" b="0"/>
          <a:pathLst>
            <a:path>
              <a:moveTo>
                <a:pt x="0" y="0"/>
              </a:moveTo>
              <a:lnTo>
                <a:pt x="0" y="1173193"/>
              </a:lnTo>
              <a:lnTo>
                <a:pt x="150409" y="1173193"/>
              </a:lnTo>
            </a:path>
          </a:pathLst>
        </a:custGeom>
        <a:noFill/>
        <a:ln w="25400" cap="flat" cmpd="sng" algn="ctr">
          <a:solidFill>
            <a:schemeClr val="accent1">
              <a:tint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A189874-87A9-486B-836F-2395E59517D1}">
      <dsp:nvSpPr>
        <dsp:cNvPr id="0" name=""/>
        <dsp:cNvSpPr/>
      </dsp:nvSpPr>
      <dsp:spPr>
        <a:xfrm>
          <a:off x="4341521" y="1214775"/>
          <a:ext cx="150409" cy="461255"/>
        </a:xfrm>
        <a:custGeom>
          <a:avLst/>
          <a:gdLst/>
          <a:ahLst/>
          <a:cxnLst/>
          <a:rect l="0" t="0" r="0" b="0"/>
          <a:pathLst>
            <a:path>
              <a:moveTo>
                <a:pt x="0" y="0"/>
              </a:moveTo>
              <a:lnTo>
                <a:pt x="0" y="461255"/>
              </a:lnTo>
              <a:lnTo>
                <a:pt x="150409" y="461255"/>
              </a:lnTo>
            </a:path>
          </a:pathLst>
        </a:custGeom>
        <a:noFill/>
        <a:ln w="25400" cap="flat" cmpd="sng" algn="ctr">
          <a:solidFill>
            <a:schemeClr val="tx1">
              <a:lumMod val="65000"/>
              <a:lumOff val="35000"/>
            </a:schemeClr>
          </a:solidFill>
          <a:prstDash val="solid"/>
        </a:ln>
        <a:effectLst/>
      </dsp:spPr>
      <dsp:style>
        <a:lnRef idx="2">
          <a:scrgbClr r="0" g="0" b="0"/>
        </a:lnRef>
        <a:fillRef idx="0">
          <a:scrgbClr r="0" g="0" b="0"/>
        </a:fillRef>
        <a:effectRef idx="0">
          <a:scrgbClr r="0" g="0" b="0"/>
        </a:effectRef>
        <a:fontRef idx="minor"/>
      </dsp:style>
    </dsp:sp>
    <dsp:sp modelId="{2E12137D-5418-45D0-88AA-A4DA6B5048F7}">
      <dsp:nvSpPr>
        <dsp:cNvPr id="0" name=""/>
        <dsp:cNvSpPr/>
      </dsp:nvSpPr>
      <dsp:spPr>
        <a:xfrm>
          <a:off x="2922658" y="502837"/>
          <a:ext cx="1819954" cy="210573"/>
        </a:xfrm>
        <a:custGeom>
          <a:avLst/>
          <a:gdLst/>
          <a:ahLst/>
          <a:cxnLst/>
          <a:rect l="0" t="0" r="0" b="0"/>
          <a:pathLst>
            <a:path>
              <a:moveTo>
                <a:pt x="0" y="0"/>
              </a:moveTo>
              <a:lnTo>
                <a:pt x="0" y="105286"/>
              </a:lnTo>
              <a:lnTo>
                <a:pt x="1819954" y="105286"/>
              </a:lnTo>
              <a:lnTo>
                <a:pt x="1819954" y="210573"/>
              </a:lnTo>
            </a:path>
          </a:pathLst>
        </a:custGeom>
        <a:noFill/>
        <a:ln w="25400" cap="flat" cmpd="sng" algn="ctr">
          <a:solidFill>
            <a:schemeClr val="tx1">
              <a:lumMod val="65000"/>
              <a:lumOff val="35000"/>
            </a:schemeClr>
          </a:solidFill>
          <a:prstDash val="solid"/>
        </a:ln>
        <a:effectLst/>
      </dsp:spPr>
      <dsp:style>
        <a:lnRef idx="2">
          <a:scrgbClr r="0" g="0" b="0"/>
        </a:lnRef>
        <a:fillRef idx="0">
          <a:scrgbClr r="0" g="0" b="0"/>
        </a:fillRef>
        <a:effectRef idx="0">
          <a:scrgbClr r="0" g="0" b="0"/>
        </a:effectRef>
        <a:fontRef idx="minor"/>
      </dsp:style>
    </dsp:sp>
    <dsp:sp modelId="{26AF8D93-99BB-4534-8CB0-9C76F4E98677}">
      <dsp:nvSpPr>
        <dsp:cNvPr id="0" name=""/>
        <dsp:cNvSpPr/>
      </dsp:nvSpPr>
      <dsp:spPr>
        <a:xfrm>
          <a:off x="2922658" y="502837"/>
          <a:ext cx="606651" cy="210573"/>
        </a:xfrm>
        <a:custGeom>
          <a:avLst/>
          <a:gdLst/>
          <a:ahLst/>
          <a:cxnLst/>
          <a:rect l="0" t="0" r="0" b="0"/>
          <a:pathLst>
            <a:path>
              <a:moveTo>
                <a:pt x="0" y="0"/>
              </a:moveTo>
              <a:lnTo>
                <a:pt x="0" y="105286"/>
              </a:lnTo>
              <a:lnTo>
                <a:pt x="606651" y="105286"/>
              </a:lnTo>
              <a:lnTo>
                <a:pt x="606651" y="210573"/>
              </a:lnTo>
            </a:path>
          </a:pathLst>
        </a:custGeom>
        <a:noFill/>
        <a:ln w="25400" cap="flat" cmpd="sng" algn="ctr">
          <a:solidFill>
            <a:schemeClr val="tx1">
              <a:lumMod val="65000"/>
              <a:lumOff val="35000"/>
            </a:schemeClr>
          </a:solidFill>
          <a:prstDash val="solid"/>
        </a:ln>
        <a:effectLst/>
      </dsp:spPr>
      <dsp:style>
        <a:lnRef idx="2">
          <a:scrgbClr r="0" g="0" b="0"/>
        </a:lnRef>
        <a:fillRef idx="0">
          <a:scrgbClr r="0" g="0" b="0"/>
        </a:fillRef>
        <a:effectRef idx="0">
          <a:scrgbClr r="0" g="0" b="0"/>
        </a:effectRef>
        <a:fontRef idx="minor"/>
      </dsp:style>
    </dsp:sp>
    <dsp:sp modelId="{92F84A14-0763-4A7B-94BF-29B08F4357A3}">
      <dsp:nvSpPr>
        <dsp:cNvPr id="0" name=""/>
        <dsp:cNvSpPr/>
      </dsp:nvSpPr>
      <dsp:spPr>
        <a:xfrm>
          <a:off x="1914915" y="1214775"/>
          <a:ext cx="150409" cy="2597069"/>
        </a:xfrm>
        <a:custGeom>
          <a:avLst/>
          <a:gdLst/>
          <a:ahLst/>
          <a:cxnLst/>
          <a:rect l="0" t="0" r="0" b="0"/>
          <a:pathLst>
            <a:path>
              <a:moveTo>
                <a:pt x="0" y="0"/>
              </a:moveTo>
              <a:lnTo>
                <a:pt x="0" y="2597069"/>
              </a:lnTo>
              <a:lnTo>
                <a:pt x="150409" y="2597069"/>
              </a:lnTo>
            </a:path>
          </a:pathLst>
        </a:custGeom>
        <a:noFill/>
        <a:ln w="25400" cap="flat" cmpd="sng" algn="ctr">
          <a:solidFill>
            <a:schemeClr val="tx1">
              <a:lumMod val="65000"/>
              <a:lumOff val="35000"/>
            </a:schemeClr>
          </a:solidFill>
          <a:prstDash val="solid"/>
        </a:ln>
        <a:effectLst/>
      </dsp:spPr>
      <dsp:style>
        <a:lnRef idx="2">
          <a:scrgbClr r="0" g="0" b="0"/>
        </a:lnRef>
        <a:fillRef idx="0">
          <a:scrgbClr r="0" g="0" b="0"/>
        </a:fillRef>
        <a:effectRef idx="0">
          <a:scrgbClr r="0" g="0" b="0"/>
        </a:effectRef>
        <a:fontRef idx="minor"/>
      </dsp:style>
    </dsp:sp>
    <dsp:sp modelId="{44AAF858-C896-4A6F-A6D0-F1AD561DA480}">
      <dsp:nvSpPr>
        <dsp:cNvPr id="0" name=""/>
        <dsp:cNvSpPr/>
      </dsp:nvSpPr>
      <dsp:spPr>
        <a:xfrm>
          <a:off x="1914915" y="1214775"/>
          <a:ext cx="150409" cy="1885131"/>
        </a:xfrm>
        <a:custGeom>
          <a:avLst/>
          <a:gdLst/>
          <a:ahLst/>
          <a:cxnLst/>
          <a:rect l="0" t="0" r="0" b="0"/>
          <a:pathLst>
            <a:path>
              <a:moveTo>
                <a:pt x="0" y="0"/>
              </a:moveTo>
              <a:lnTo>
                <a:pt x="0" y="1885131"/>
              </a:lnTo>
              <a:lnTo>
                <a:pt x="150409" y="1885131"/>
              </a:lnTo>
            </a:path>
          </a:pathLst>
        </a:custGeom>
        <a:noFill/>
        <a:ln w="25400" cap="flat" cmpd="sng" algn="ctr">
          <a:solidFill>
            <a:schemeClr val="tx1">
              <a:lumMod val="65000"/>
              <a:lumOff val="35000"/>
            </a:schemeClr>
          </a:solidFill>
          <a:prstDash val="solid"/>
        </a:ln>
        <a:effectLst/>
      </dsp:spPr>
      <dsp:style>
        <a:lnRef idx="2">
          <a:scrgbClr r="0" g="0" b="0"/>
        </a:lnRef>
        <a:fillRef idx="0">
          <a:scrgbClr r="0" g="0" b="0"/>
        </a:fillRef>
        <a:effectRef idx="0">
          <a:scrgbClr r="0" g="0" b="0"/>
        </a:effectRef>
        <a:fontRef idx="minor"/>
      </dsp:style>
    </dsp:sp>
    <dsp:sp modelId="{E2A025A1-E7D3-48BB-8F00-DAE44F697186}">
      <dsp:nvSpPr>
        <dsp:cNvPr id="0" name=""/>
        <dsp:cNvSpPr/>
      </dsp:nvSpPr>
      <dsp:spPr>
        <a:xfrm>
          <a:off x="1914915" y="1214775"/>
          <a:ext cx="150409" cy="1173193"/>
        </a:xfrm>
        <a:custGeom>
          <a:avLst/>
          <a:gdLst/>
          <a:ahLst/>
          <a:cxnLst/>
          <a:rect l="0" t="0" r="0" b="0"/>
          <a:pathLst>
            <a:path>
              <a:moveTo>
                <a:pt x="0" y="0"/>
              </a:moveTo>
              <a:lnTo>
                <a:pt x="0" y="1173193"/>
              </a:lnTo>
              <a:lnTo>
                <a:pt x="150409" y="1173193"/>
              </a:lnTo>
            </a:path>
          </a:pathLst>
        </a:custGeom>
        <a:noFill/>
        <a:ln w="25400" cap="flat" cmpd="sng" algn="ctr">
          <a:solidFill>
            <a:schemeClr val="tx1">
              <a:lumMod val="65000"/>
              <a:lumOff val="35000"/>
            </a:schemeClr>
          </a:solidFill>
          <a:prstDash val="solid"/>
        </a:ln>
        <a:effectLst/>
      </dsp:spPr>
      <dsp:style>
        <a:lnRef idx="2">
          <a:scrgbClr r="0" g="0" b="0"/>
        </a:lnRef>
        <a:fillRef idx="0">
          <a:scrgbClr r="0" g="0" b="0"/>
        </a:fillRef>
        <a:effectRef idx="0">
          <a:scrgbClr r="0" g="0" b="0"/>
        </a:effectRef>
        <a:fontRef idx="minor"/>
      </dsp:style>
    </dsp:sp>
    <dsp:sp modelId="{4A26B99C-4D76-4CFD-917A-3CFA763CF792}">
      <dsp:nvSpPr>
        <dsp:cNvPr id="0" name=""/>
        <dsp:cNvSpPr/>
      </dsp:nvSpPr>
      <dsp:spPr>
        <a:xfrm>
          <a:off x="1914915" y="1214775"/>
          <a:ext cx="150409" cy="461255"/>
        </a:xfrm>
        <a:custGeom>
          <a:avLst/>
          <a:gdLst/>
          <a:ahLst/>
          <a:cxnLst/>
          <a:rect l="0" t="0" r="0" b="0"/>
          <a:pathLst>
            <a:path>
              <a:moveTo>
                <a:pt x="0" y="0"/>
              </a:moveTo>
              <a:lnTo>
                <a:pt x="0" y="461255"/>
              </a:lnTo>
              <a:lnTo>
                <a:pt x="150409" y="461255"/>
              </a:lnTo>
            </a:path>
          </a:pathLst>
        </a:custGeom>
        <a:noFill/>
        <a:ln w="25400" cap="flat" cmpd="sng" algn="ctr">
          <a:solidFill>
            <a:schemeClr val="accent1">
              <a:tint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C17038-F0E4-487D-A9BB-CE7C5807AB9A}">
      <dsp:nvSpPr>
        <dsp:cNvPr id="0" name=""/>
        <dsp:cNvSpPr/>
      </dsp:nvSpPr>
      <dsp:spPr>
        <a:xfrm>
          <a:off x="2316007" y="502837"/>
          <a:ext cx="606651" cy="210573"/>
        </a:xfrm>
        <a:custGeom>
          <a:avLst/>
          <a:gdLst/>
          <a:ahLst/>
          <a:cxnLst/>
          <a:rect l="0" t="0" r="0" b="0"/>
          <a:pathLst>
            <a:path>
              <a:moveTo>
                <a:pt x="606651" y="0"/>
              </a:moveTo>
              <a:lnTo>
                <a:pt x="606651" y="105286"/>
              </a:lnTo>
              <a:lnTo>
                <a:pt x="0" y="105286"/>
              </a:lnTo>
              <a:lnTo>
                <a:pt x="0" y="210573"/>
              </a:lnTo>
            </a:path>
          </a:pathLst>
        </a:custGeom>
        <a:noFill/>
        <a:ln w="25400" cap="flat" cmpd="sng" algn="ctr">
          <a:solidFill>
            <a:schemeClr val="accent1">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287C1-0564-4F07-AD30-B3B362754788}">
      <dsp:nvSpPr>
        <dsp:cNvPr id="0" name=""/>
        <dsp:cNvSpPr/>
      </dsp:nvSpPr>
      <dsp:spPr>
        <a:xfrm>
          <a:off x="701612" y="1214775"/>
          <a:ext cx="150409" cy="2597069"/>
        </a:xfrm>
        <a:custGeom>
          <a:avLst/>
          <a:gdLst/>
          <a:ahLst/>
          <a:cxnLst/>
          <a:rect l="0" t="0" r="0" b="0"/>
          <a:pathLst>
            <a:path>
              <a:moveTo>
                <a:pt x="0" y="0"/>
              </a:moveTo>
              <a:lnTo>
                <a:pt x="0" y="2597069"/>
              </a:lnTo>
              <a:lnTo>
                <a:pt x="150409" y="2597069"/>
              </a:lnTo>
            </a:path>
          </a:pathLst>
        </a:custGeom>
        <a:noFill/>
        <a:ln w="25400" cap="flat" cmpd="sng" algn="ctr">
          <a:solidFill>
            <a:schemeClr val="tx1">
              <a:lumMod val="65000"/>
              <a:lumOff val="35000"/>
            </a:schemeClr>
          </a:solidFill>
          <a:prstDash val="solid"/>
        </a:ln>
        <a:effectLst/>
      </dsp:spPr>
      <dsp:style>
        <a:lnRef idx="2">
          <a:scrgbClr r="0" g="0" b="0"/>
        </a:lnRef>
        <a:fillRef idx="0">
          <a:scrgbClr r="0" g="0" b="0"/>
        </a:fillRef>
        <a:effectRef idx="0">
          <a:scrgbClr r="0" g="0" b="0"/>
        </a:effectRef>
        <a:fontRef idx="minor"/>
      </dsp:style>
    </dsp:sp>
    <dsp:sp modelId="{C2C10788-AE06-4735-906B-671C1B72E163}">
      <dsp:nvSpPr>
        <dsp:cNvPr id="0" name=""/>
        <dsp:cNvSpPr/>
      </dsp:nvSpPr>
      <dsp:spPr>
        <a:xfrm>
          <a:off x="701612" y="1214775"/>
          <a:ext cx="150409" cy="1885131"/>
        </a:xfrm>
        <a:custGeom>
          <a:avLst/>
          <a:gdLst/>
          <a:ahLst/>
          <a:cxnLst/>
          <a:rect l="0" t="0" r="0" b="0"/>
          <a:pathLst>
            <a:path>
              <a:moveTo>
                <a:pt x="0" y="0"/>
              </a:moveTo>
              <a:lnTo>
                <a:pt x="0" y="1885131"/>
              </a:lnTo>
              <a:lnTo>
                <a:pt x="150409" y="1885131"/>
              </a:lnTo>
            </a:path>
          </a:pathLst>
        </a:custGeom>
        <a:noFill/>
        <a:ln w="25400" cap="flat" cmpd="sng" algn="ctr">
          <a:solidFill>
            <a:schemeClr val="tx1">
              <a:lumMod val="65000"/>
              <a:lumOff val="35000"/>
            </a:schemeClr>
          </a:solidFill>
          <a:prstDash val="solid"/>
        </a:ln>
        <a:effectLst/>
      </dsp:spPr>
      <dsp:style>
        <a:lnRef idx="2">
          <a:scrgbClr r="0" g="0" b="0"/>
        </a:lnRef>
        <a:fillRef idx="0">
          <a:scrgbClr r="0" g="0" b="0"/>
        </a:fillRef>
        <a:effectRef idx="0">
          <a:scrgbClr r="0" g="0" b="0"/>
        </a:effectRef>
        <a:fontRef idx="minor"/>
      </dsp:style>
    </dsp:sp>
    <dsp:sp modelId="{C4111FA4-E1AD-4DF3-AD6F-3A75C2268B21}">
      <dsp:nvSpPr>
        <dsp:cNvPr id="0" name=""/>
        <dsp:cNvSpPr/>
      </dsp:nvSpPr>
      <dsp:spPr>
        <a:xfrm>
          <a:off x="701612" y="1214775"/>
          <a:ext cx="150409" cy="1173193"/>
        </a:xfrm>
        <a:custGeom>
          <a:avLst/>
          <a:gdLst/>
          <a:ahLst/>
          <a:cxnLst/>
          <a:rect l="0" t="0" r="0" b="0"/>
          <a:pathLst>
            <a:path>
              <a:moveTo>
                <a:pt x="0" y="0"/>
              </a:moveTo>
              <a:lnTo>
                <a:pt x="0" y="1173193"/>
              </a:lnTo>
              <a:lnTo>
                <a:pt x="150409" y="1173193"/>
              </a:lnTo>
            </a:path>
          </a:pathLst>
        </a:custGeom>
        <a:noFill/>
        <a:ln w="25400" cap="flat" cmpd="sng" algn="ctr">
          <a:solidFill>
            <a:schemeClr val="tx1">
              <a:lumMod val="65000"/>
              <a:lumOff val="35000"/>
            </a:schemeClr>
          </a:solidFill>
          <a:prstDash val="solid"/>
        </a:ln>
        <a:effectLst/>
      </dsp:spPr>
      <dsp:style>
        <a:lnRef idx="2">
          <a:scrgbClr r="0" g="0" b="0"/>
        </a:lnRef>
        <a:fillRef idx="0">
          <a:scrgbClr r="0" g="0" b="0"/>
        </a:fillRef>
        <a:effectRef idx="0">
          <a:scrgbClr r="0" g="0" b="0"/>
        </a:effectRef>
        <a:fontRef idx="minor"/>
      </dsp:style>
    </dsp:sp>
    <dsp:sp modelId="{B509EBA7-EEFA-4A66-BF1D-ECF3D085CA9C}">
      <dsp:nvSpPr>
        <dsp:cNvPr id="0" name=""/>
        <dsp:cNvSpPr/>
      </dsp:nvSpPr>
      <dsp:spPr>
        <a:xfrm>
          <a:off x="701612" y="1214775"/>
          <a:ext cx="150409" cy="461255"/>
        </a:xfrm>
        <a:custGeom>
          <a:avLst/>
          <a:gdLst/>
          <a:ahLst/>
          <a:cxnLst/>
          <a:rect l="0" t="0" r="0" b="0"/>
          <a:pathLst>
            <a:path>
              <a:moveTo>
                <a:pt x="0" y="0"/>
              </a:moveTo>
              <a:lnTo>
                <a:pt x="0" y="461255"/>
              </a:lnTo>
              <a:lnTo>
                <a:pt x="150409" y="461255"/>
              </a:lnTo>
            </a:path>
          </a:pathLst>
        </a:custGeom>
        <a:noFill/>
        <a:ln w="25400" cap="flat" cmpd="sng" algn="ctr">
          <a:solidFill>
            <a:schemeClr val="accent1">
              <a:tint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CB9813-08B6-406A-9257-5BA5E00F242E}">
      <dsp:nvSpPr>
        <dsp:cNvPr id="0" name=""/>
        <dsp:cNvSpPr/>
      </dsp:nvSpPr>
      <dsp:spPr>
        <a:xfrm>
          <a:off x="1102704" y="502837"/>
          <a:ext cx="1819954" cy="210573"/>
        </a:xfrm>
        <a:custGeom>
          <a:avLst/>
          <a:gdLst/>
          <a:ahLst/>
          <a:cxnLst/>
          <a:rect l="0" t="0" r="0" b="0"/>
          <a:pathLst>
            <a:path>
              <a:moveTo>
                <a:pt x="1819954" y="0"/>
              </a:moveTo>
              <a:lnTo>
                <a:pt x="1819954" y="105286"/>
              </a:lnTo>
              <a:lnTo>
                <a:pt x="0" y="105286"/>
              </a:lnTo>
              <a:lnTo>
                <a:pt x="0" y="210573"/>
              </a:lnTo>
            </a:path>
          </a:pathLst>
        </a:custGeom>
        <a:noFill/>
        <a:ln w="25400" cap="flat" cmpd="sng" algn="ctr">
          <a:solidFill>
            <a:schemeClr val="tx1">
              <a:lumMod val="65000"/>
              <a:lumOff val="35000"/>
            </a:schemeClr>
          </a:solidFill>
          <a:prstDash val="solid"/>
        </a:ln>
        <a:effectLst/>
      </dsp:spPr>
      <dsp:style>
        <a:lnRef idx="2">
          <a:scrgbClr r="0" g="0" b="0"/>
        </a:lnRef>
        <a:fillRef idx="0">
          <a:scrgbClr r="0" g="0" b="0"/>
        </a:fillRef>
        <a:effectRef idx="0">
          <a:scrgbClr r="0" g="0" b="0"/>
        </a:effectRef>
        <a:fontRef idx="minor"/>
      </dsp:style>
    </dsp:sp>
    <dsp:sp modelId="{7C4818F8-64AA-479D-8236-725FA29B0E9C}">
      <dsp:nvSpPr>
        <dsp:cNvPr id="0" name=""/>
        <dsp:cNvSpPr/>
      </dsp:nvSpPr>
      <dsp:spPr>
        <a:xfrm>
          <a:off x="2421294" y="1472"/>
          <a:ext cx="1002729" cy="501364"/>
        </a:xfrm>
        <a:prstGeom prst="rect">
          <a:avLst/>
        </a:prstGeom>
        <a:solidFill>
          <a:schemeClr val="accent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Home</a:t>
          </a:r>
        </a:p>
      </dsp:txBody>
      <dsp:txXfrm>
        <a:off x="2421294" y="1472"/>
        <a:ext cx="1002729" cy="501364"/>
      </dsp:txXfrm>
    </dsp:sp>
    <dsp:sp modelId="{7A946013-B1E3-4AD1-B223-6D9C70D9EA01}">
      <dsp:nvSpPr>
        <dsp:cNvPr id="0" name=""/>
        <dsp:cNvSpPr/>
      </dsp:nvSpPr>
      <dsp:spPr>
        <a:xfrm>
          <a:off x="601340" y="713410"/>
          <a:ext cx="1002729" cy="501364"/>
        </a:xfrm>
        <a:prstGeom prst="rect">
          <a:avLst/>
        </a:prstGeom>
        <a:solidFill>
          <a:schemeClr val="tx1">
            <a:lumMod val="65000"/>
            <a:lumOff val="3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About</a:t>
          </a:r>
        </a:p>
      </dsp:txBody>
      <dsp:txXfrm>
        <a:off x="601340" y="713410"/>
        <a:ext cx="1002729" cy="501364"/>
      </dsp:txXfrm>
    </dsp:sp>
    <dsp:sp modelId="{53BBE849-6C65-4D43-ADB1-8D8776D1C0C6}">
      <dsp:nvSpPr>
        <dsp:cNvPr id="0" name=""/>
        <dsp:cNvSpPr/>
      </dsp:nvSpPr>
      <dsp:spPr>
        <a:xfrm>
          <a:off x="852022" y="1425348"/>
          <a:ext cx="1002729" cy="501364"/>
        </a:xfrm>
        <a:prstGeom prst="rect">
          <a:avLst/>
        </a:prstGeom>
        <a:solidFill>
          <a:schemeClr val="bg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History</a:t>
          </a:r>
        </a:p>
      </dsp:txBody>
      <dsp:txXfrm>
        <a:off x="852022" y="1425348"/>
        <a:ext cx="1002729" cy="501364"/>
      </dsp:txXfrm>
    </dsp:sp>
    <dsp:sp modelId="{57A5B2FA-6A54-4DF0-A265-9A19CED7D11D}">
      <dsp:nvSpPr>
        <dsp:cNvPr id="0" name=""/>
        <dsp:cNvSpPr/>
      </dsp:nvSpPr>
      <dsp:spPr>
        <a:xfrm>
          <a:off x="852022" y="2137286"/>
          <a:ext cx="1002729" cy="501364"/>
        </a:xfrm>
        <a:prstGeom prst="rect">
          <a:avLst/>
        </a:prstGeom>
        <a:solidFill>
          <a:schemeClr val="bg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Locations</a:t>
          </a:r>
        </a:p>
      </dsp:txBody>
      <dsp:txXfrm>
        <a:off x="852022" y="2137286"/>
        <a:ext cx="1002729" cy="501364"/>
      </dsp:txXfrm>
    </dsp:sp>
    <dsp:sp modelId="{30CF4EED-CBE0-4945-939B-AF4EA782BAD9}">
      <dsp:nvSpPr>
        <dsp:cNvPr id="0" name=""/>
        <dsp:cNvSpPr/>
      </dsp:nvSpPr>
      <dsp:spPr>
        <a:xfrm>
          <a:off x="852022" y="2849224"/>
          <a:ext cx="1002729" cy="501364"/>
        </a:xfrm>
        <a:prstGeom prst="rect">
          <a:avLst/>
        </a:prstGeom>
        <a:solidFill>
          <a:schemeClr val="bg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Gallery</a:t>
          </a:r>
        </a:p>
      </dsp:txBody>
      <dsp:txXfrm>
        <a:off x="852022" y="2849224"/>
        <a:ext cx="1002729" cy="501364"/>
      </dsp:txXfrm>
    </dsp:sp>
    <dsp:sp modelId="{25EB3278-FFC4-4F21-AAD3-2887AEDCDBCB}">
      <dsp:nvSpPr>
        <dsp:cNvPr id="0" name=""/>
        <dsp:cNvSpPr/>
      </dsp:nvSpPr>
      <dsp:spPr>
        <a:xfrm>
          <a:off x="852022" y="3561162"/>
          <a:ext cx="1002729" cy="501364"/>
        </a:xfrm>
        <a:prstGeom prst="rect">
          <a:avLst/>
        </a:prstGeom>
        <a:solidFill>
          <a:schemeClr val="bg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Contact</a:t>
          </a:r>
        </a:p>
      </dsp:txBody>
      <dsp:txXfrm>
        <a:off x="852022" y="3561162"/>
        <a:ext cx="1002729" cy="501364"/>
      </dsp:txXfrm>
    </dsp:sp>
    <dsp:sp modelId="{7AADA6C3-BB53-47C4-A0B6-579FB3E42899}">
      <dsp:nvSpPr>
        <dsp:cNvPr id="0" name=""/>
        <dsp:cNvSpPr/>
      </dsp:nvSpPr>
      <dsp:spPr>
        <a:xfrm>
          <a:off x="1814642" y="713410"/>
          <a:ext cx="1002729" cy="501364"/>
        </a:xfrm>
        <a:prstGeom prst="rect">
          <a:avLst/>
        </a:prstGeom>
        <a:solidFill>
          <a:schemeClr val="tx1">
            <a:lumMod val="65000"/>
            <a:lumOff val="3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Temples</a:t>
          </a:r>
        </a:p>
      </dsp:txBody>
      <dsp:txXfrm>
        <a:off x="1814642" y="713410"/>
        <a:ext cx="1002729" cy="501364"/>
      </dsp:txXfrm>
    </dsp:sp>
    <dsp:sp modelId="{E3F3412D-CE67-4F16-B627-F4AD40582B01}">
      <dsp:nvSpPr>
        <dsp:cNvPr id="0" name=""/>
        <dsp:cNvSpPr/>
      </dsp:nvSpPr>
      <dsp:spPr>
        <a:xfrm>
          <a:off x="2065325" y="1425348"/>
          <a:ext cx="1002729" cy="501364"/>
        </a:xfrm>
        <a:prstGeom prst="rect">
          <a:avLst/>
        </a:prstGeom>
        <a:solidFill>
          <a:schemeClr val="bg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Columbus, Ohio</a:t>
          </a:r>
        </a:p>
      </dsp:txBody>
      <dsp:txXfrm>
        <a:off x="2065325" y="1425348"/>
        <a:ext cx="1002729" cy="501364"/>
      </dsp:txXfrm>
    </dsp:sp>
    <dsp:sp modelId="{B766B687-F3D0-4602-8428-9CE124F72939}">
      <dsp:nvSpPr>
        <dsp:cNvPr id="0" name=""/>
        <dsp:cNvSpPr/>
      </dsp:nvSpPr>
      <dsp:spPr>
        <a:xfrm>
          <a:off x="2065325" y="2137286"/>
          <a:ext cx="1002729" cy="501364"/>
        </a:xfrm>
        <a:prstGeom prst="rect">
          <a:avLst/>
        </a:prstGeom>
        <a:solidFill>
          <a:schemeClr val="bg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Indianapolis, IN</a:t>
          </a:r>
        </a:p>
      </dsp:txBody>
      <dsp:txXfrm>
        <a:off x="2065325" y="2137286"/>
        <a:ext cx="1002729" cy="501364"/>
      </dsp:txXfrm>
    </dsp:sp>
    <dsp:sp modelId="{03907010-E866-4AA0-AE11-145192FBD30F}">
      <dsp:nvSpPr>
        <dsp:cNvPr id="0" name=""/>
        <dsp:cNvSpPr/>
      </dsp:nvSpPr>
      <dsp:spPr>
        <a:xfrm>
          <a:off x="2065325" y="2849224"/>
          <a:ext cx="1002729" cy="501364"/>
        </a:xfrm>
        <a:prstGeom prst="rect">
          <a:avLst/>
        </a:prstGeom>
        <a:solidFill>
          <a:schemeClr val="bg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Washington DC</a:t>
          </a:r>
        </a:p>
      </dsp:txBody>
      <dsp:txXfrm>
        <a:off x="2065325" y="2849224"/>
        <a:ext cx="1002729" cy="501364"/>
      </dsp:txXfrm>
    </dsp:sp>
    <dsp:sp modelId="{3935B5AA-7225-4030-A484-019CF53A71AD}">
      <dsp:nvSpPr>
        <dsp:cNvPr id="0" name=""/>
        <dsp:cNvSpPr/>
      </dsp:nvSpPr>
      <dsp:spPr>
        <a:xfrm>
          <a:off x="2065325" y="3561162"/>
          <a:ext cx="1002729" cy="501364"/>
        </a:xfrm>
        <a:prstGeom prst="rect">
          <a:avLst/>
        </a:prstGeom>
        <a:solidFill>
          <a:schemeClr val="bg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Chicago, IL</a:t>
          </a:r>
        </a:p>
      </dsp:txBody>
      <dsp:txXfrm>
        <a:off x="2065325" y="3561162"/>
        <a:ext cx="1002729" cy="501364"/>
      </dsp:txXfrm>
    </dsp:sp>
    <dsp:sp modelId="{E667B8D7-035F-4AC2-A046-0F8FB2C8C385}">
      <dsp:nvSpPr>
        <dsp:cNvPr id="0" name=""/>
        <dsp:cNvSpPr/>
      </dsp:nvSpPr>
      <dsp:spPr>
        <a:xfrm>
          <a:off x="3027945" y="713410"/>
          <a:ext cx="1002729" cy="501364"/>
        </a:xfrm>
        <a:prstGeom prst="rect">
          <a:avLst/>
        </a:prstGeom>
        <a:solidFill>
          <a:schemeClr val="tx1">
            <a:lumMod val="65000"/>
            <a:lumOff val="3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Reservations</a:t>
          </a:r>
        </a:p>
      </dsp:txBody>
      <dsp:txXfrm>
        <a:off x="3027945" y="713410"/>
        <a:ext cx="1002729" cy="501364"/>
      </dsp:txXfrm>
    </dsp:sp>
    <dsp:sp modelId="{66490D73-3F9D-4365-9A6B-501AD6EA4708}">
      <dsp:nvSpPr>
        <dsp:cNvPr id="0" name=""/>
        <dsp:cNvSpPr/>
      </dsp:nvSpPr>
      <dsp:spPr>
        <a:xfrm>
          <a:off x="4241248" y="713410"/>
          <a:ext cx="1002729" cy="501364"/>
        </a:xfrm>
        <a:prstGeom prst="rect">
          <a:avLst/>
        </a:prstGeom>
        <a:solidFill>
          <a:schemeClr val="tx1">
            <a:lumMod val="65000"/>
            <a:lumOff val="3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Services</a:t>
          </a:r>
        </a:p>
      </dsp:txBody>
      <dsp:txXfrm>
        <a:off x="4241248" y="713410"/>
        <a:ext cx="1002729" cy="501364"/>
      </dsp:txXfrm>
    </dsp:sp>
    <dsp:sp modelId="{5D5E6B04-3857-4FAB-B092-1B6558BCA91C}">
      <dsp:nvSpPr>
        <dsp:cNvPr id="0" name=""/>
        <dsp:cNvSpPr/>
      </dsp:nvSpPr>
      <dsp:spPr>
        <a:xfrm>
          <a:off x="4491930" y="1425348"/>
          <a:ext cx="1002729" cy="501364"/>
        </a:xfrm>
        <a:prstGeom prst="rect">
          <a:avLst/>
        </a:prstGeom>
        <a:solidFill>
          <a:schemeClr val="bg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Receptions </a:t>
          </a:r>
        </a:p>
      </dsp:txBody>
      <dsp:txXfrm>
        <a:off x="4491930" y="1425348"/>
        <a:ext cx="1002729" cy="501364"/>
      </dsp:txXfrm>
    </dsp:sp>
    <dsp:sp modelId="{197BF2FC-C4CB-46C1-B83A-E0028B65E09E}">
      <dsp:nvSpPr>
        <dsp:cNvPr id="0" name=""/>
        <dsp:cNvSpPr/>
      </dsp:nvSpPr>
      <dsp:spPr>
        <a:xfrm>
          <a:off x="4491930" y="2137286"/>
          <a:ext cx="1002729" cy="501364"/>
        </a:xfrm>
        <a:prstGeom prst="rect">
          <a:avLst/>
        </a:prstGeom>
        <a:solidFill>
          <a:schemeClr val="bg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Temple Missionaries</a:t>
          </a:r>
        </a:p>
      </dsp:txBody>
      <dsp:txXfrm>
        <a:off x="4491930" y="2137286"/>
        <a:ext cx="1002729" cy="501364"/>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png>
</file>

<file path=ppt/media/image13.jpeg>
</file>

<file path=ppt/media/image14.jpeg>
</file>

<file path=ppt/media/image2.png>
</file>

<file path=ppt/media/image3.jp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7121675-CBE5-4F6F-92FB-6B37987F5A00}" type="datetimeFigureOut">
              <a:rPr lang="en-US" smtClean="0">
                <a:solidFill>
                  <a:prstClr val="white">
                    <a:tint val="75000"/>
                  </a:prstClr>
                </a:solidFill>
              </a:rPr>
              <a:pPr/>
              <a:t>3/30/2019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4E4A0F52-EE17-4FA9-8956-FB62BE02BB34}"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200609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121675-CBE5-4F6F-92FB-6B37987F5A00}" type="datetimeFigureOut">
              <a:rPr lang="en-US" smtClean="0">
                <a:solidFill>
                  <a:prstClr val="white">
                    <a:tint val="75000"/>
                  </a:prstClr>
                </a:solidFill>
              </a:rPr>
              <a:pPr/>
              <a:t>3/30/2019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4E4A0F52-EE17-4FA9-8956-FB62BE02BB34}"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485770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121675-CBE5-4F6F-92FB-6B37987F5A00}" type="datetimeFigureOut">
              <a:rPr lang="en-US" smtClean="0">
                <a:solidFill>
                  <a:prstClr val="white">
                    <a:tint val="75000"/>
                  </a:prstClr>
                </a:solidFill>
              </a:rPr>
              <a:pPr/>
              <a:t>3/30/2019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4E4A0F52-EE17-4FA9-8956-FB62BE02BB34}"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509310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121675-CBE5-4F6F-92FB-6B37987F5A00}" type="datetimeFigureOut">
              <a:rPr lang="en-US" smtClean="0">
                <a:solidFill>
                  <a:prstClr val="white">
                    <a:tint val="75000"/>
                  </a:prstClr>
                </a:solidFill>
              </a:rPr>
              <a:pPr/>
              <a:t>3/30/2019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4E4A0F52-EE17-4FA9-8956-FB62BE02BB34}"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117178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7121675-CBE5-4F6F-92FB-6B37987F5A00}" type="datetimeFigureOut">
              <a:rPr lang="en-US" smtClean="0">
                <a:solidFill>
                  <a:prstClr val="white">
                    <a:tint val="75000"/>
                  </a:prstClr>
                </a:solidFill>
              </a:rPr>
              <a:pPr/>
              <a:t>3/30/2019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4E4A0F52-EE17-4FA9-8956-FB62BE02BB34}"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950195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7121675-CBE5-4F6F-92FB-6B37987F5A00}" type="datetimeFigureOut">
              <a:rPr lang="en-US" smtClean="0">
                <a:solidFill>
                  <a:prstClr val="white">
                    <a:tint val="75000"/>
                  </a:prstClr>
                </a:solidFill>
              </a:rPr>
              <a:pPr/>
              <a:t>3/30/2019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4E4A0F52-EE17-4FA9-8956-FB62BE02BB34}"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839847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7121675-CBE5-4F6F-92FB-6B37987F5A00}" type="datetimeFigureOut">
              <a:rPr lang="en-US" smtClean="0">
                <a:solidFill>
                  <a:prstClr val="white">
                    <a:tint val="75000"/>
                  </a:prstClr>
                </a:solidFill>
              </a:rPr>
              <a:pPr/>
              <a:t>3/30/2019</a:t>
            </a:fld>
            <a:endParaRPr lang="en-US">
              <a:solidFill>
                <a:prstClr val="white">
                  <a:tint val="75000"/>
                </a:prstClr>
              </a:solidFill>
            </a:endParaRPr>
          </a:p>
        </p:txBody>
      </p:sp>
      <p:sp>
        <p:nvSpPr>
          <p:cNvPr id="8" name="Footer Placeholder 7"/>
          <p:cNvSpPr>
            <a:spLocks noGrp="1"/>
          </p:cNvSpPr>
          <p:nvPr>
            <p:ph type="ftr" sz="quarter" idx="11"/>
          </p:nvPr>
        </p:nvSpPr>
        <p:spPr/>
        <p:txBody>
          <a:bodyPr/>
          <a:lstStyle/>
          <a:p>
            <a:endParaRPr lang="en-US">
              <a:solidFill>
                <a:prstClr val="white">
                  <a:tint val="75000"/>
                </a:prstClr>
              </a:solidFill>
            </a:endParaRPr>
          </a:p>
        </p:txBody>
      </p:sp>
      <p:sp>
        <p:nvSpPr>
          <p:cNvPr id="9" name="Slide Number Placeholder 8"/>
          <p:cNvSpPr>
            <a:spLocks noGrp="1"/>
          </p:cNvSpPr>
          <p:nvPr>
            <p:ph type="sldNum" sz="quarter" idx="12"/>
          </p:nvPr>
        </p:nvSpPr>
        <p:spPr/>
        <p:txBody>
          <a:bodyPr/>
          <a:lstStyle/>
          <a:p>
            <a:fld id="{4E4A0F52-EE17-4FA9-8956-FB62BE02BB34}"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895636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7121675-CBE5-4F6F-92FB-6B37987F5A00}" type="datetimeFigureOut">
              <a:rPr lang="en-US" smtClean="0">
                <a:solidFill>
                  <a:prstClr val="white">
                    <a:tint val="75000"/>
                  </a:prstClr>
                </a:solidFill>
              </a:rPr>
              <a:pPr/>
              <a:t>3/30/2019</a:t>
            </a:fld>
            <a:endParaRPr lang="en-US">
              <a:solidFill>
                <a:prstClr val="white">
                  <a:tint val="75000"/>
                </a:prstClr>
              </a:solidFill>
            </a:endParaRPr>
          </a:p>
        </p:txBody>
      </p:sp>
      <p:sp>
        <p:nvSpPr>
          <p:cNvPr id="4" name="Footer Placeholder 3"/>
          <p:cNvSpPr>
            <a:spLocks noGrp="1"/>
          </p:cNvSpPr>
          <p:nvPr>
            <p:ph type="ftr" sz="quarter" idx="11"/>
          </p:nvPr>
        </p:nvSpPr>
        <p:spPr/>
        <p:txBody>
          <a:bodyPr/>
          <a:lstStyle/>
          <a:p>
            <a:endParaRPr lang="en-US">
              <a:solidFill>
                <a:prstClr val="white">
                  <a:tint val="75000"/>
                </a:prstClr>
              </a:solidFill>
            </a:endParaRPr>
          </a:p>
        </p:txBody>
      </p:sp>
      <p:sp>
        <p:nvSpPr>
          <p:cNvPr id="5" name="Slide Number Placeholder 4"/>
          <p:cNvSpPr>
            <a:spLocks noGrp="1"/>
          </p:cNvSpPr>
          <p:nvPr>
            <p:ph type="sldNum" sz="quarter" idx="12"/>
          </p:nvPr>
        </p:nvSpPr>
        <p:spPr/>
        <p:txBody>
          <a:bodyPr/>
          <a:lstStyle/>
          <a:p>
            <a:fld id="{4E4A0F52-EE17-4FA9-8956-FB62BE02BB34}"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74508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121675-CBE5-4F6F-92FB-6B37987F5A00}" type="datetimeFigureOut">
              <a:rPr lang="en-US" smtClean="0">
                <a:solidFill>
                  <a:prstClr val="white">
                    <a:tint val="75000"/>
                  </a:prstClr>
                </a:solidFill>
              </a:rPr>
              <a:pPr/>
              <a:t>3/30/2019</a:t>
            </a:fld>
            <a:endParaRPr lang="en-US">
              <a:solidFill>
                <a:prstClr val="white">
                  <a:tint val="75000"/>
                </a:prstClr>
              </a:solidFill>
            </a:endParaRPr>
          </a:p>
        </p:txBody>
      </p:sp>
      <p:sp>
        <p:nvSpPr>
          <p:cNvPr id="3" name="Footer Placeholder 2"/>
          <p:cNvSpPr>
            <a:spLocks noGrp="1"/>
          </p:cNvSpPr>
          <p:nvPr>
            <p:ph type="ftr" sz="quarter" idx="11"/>
          </p:nvPr>
        </p:nvSpPr>
        <p:spPr/>
        <p:txBody>
          <a:bodyPr/>
          <a:lstStyle/>
          <a:p>
            <a:endParaRPr lang="en-US">
              <a:solidFill>
                <a:prstClr val="white">
                  <a:tint val="75000"/>
                </a:prstClr>
              </a:solidFill>
            </a:endParaRPr>
          </a:p>
        </p:txBody>
      </p:sp>
      <p:sp>
        <p:nvSpPr>
          <p:cNvPr id="4" name="Slide Number Placeholder 3"/>
          <p:cNvSpPr>
            <a:spLocks noGrp="1"/>
          </p:cNvSpPr>
          <p:nvPr>
            <p:ph type="sldNum" sz="quarter" idx="12"/>
          </p:nvPr>
        </p:nvSpPr>
        <p:spPr/>
        <p:txBody>
          <a:bodyPr/>
          <a:lstStyle/>
          <a:p>
            <a:fld id="{4E4A0F52-EE17-4FA9-8956-FB62BE02BB34}"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7152436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7121675-CBE5-4F6F-92FB-6B37987F5A00}" type="datetimeFigureOut">
              <a:rPr lang="en-US" smtClean="0">
                <a:solidFill>
                  <a:prstClr val="white">
                    <a:tint val="75000"/>
                  </a:prstClr>
                </a:solidFill>
              </a:rPr>
              <a:pPr/>
              <a:t>3/30/2019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4E4A0F52-EE17-4FA9-8956-FB62BE02BB34}"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527954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7121675-CBE5-4F6F-92FB-6B37987F5A00}" type="datetimeFigureOut">
              <a:rPr lang="en-US" smtClean="0">
                <a:solidFill>
                  <a:prstClr val="white">
                    <a:tint val="75000"/>
                  </a:prstClr>
                </a:solidFill>
              </a:rPr>
              <a:pPr/>
              <a:t>3/30/2019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4E4A0F52-EE17-4FA9-8956-FB62BE02BB34}"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253726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D81DB8-E4CB-45DA-9707-598BB8C7AD4E}" type="datetimeFigureOut">
              <a:rPr lang="en-US" smtClean="0"/>
              <a:t>3/30/2019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A8ACFB-E8F5-4CC0-9549-6F5B969A969F}" type="slidenum">
              <a:rPr lang="en-US" smtClean="0"/>
              <a:t>‹#›</a:t>
            </a:fld>
            <a:endParaRPr lang="en-US"/>
          </a:p>
        </p:txBody>
      </p:sp>
    </p:spTree>
    <p:extLst>
      <p:ext uri="{BB962C8B-B14F-4D97-AF65-F5344CB8AC3E}">
        <p14:creationId xmlns:p14="http://schemas.microsoft.com/office/powerpoint/2010/main" val="83298085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png"/><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8.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 Id="rId9"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2.pn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8.xml"/><Relationship Id="rId5" Type="http://schemas.openxmlformats.org/officeDocument/2006/relationships/image" Target="../media/image12.pn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4.jpeg"/><Relationship Id="rId2" Type="http://schemas.openxmlformats.org/officeDocument/2006/relationships/image" Target="../media/image1.png"/><Relationship Id="rId1" Type="http://schemas.openxmlformats.org/officeDocument/2006/relationships/slideLayout" Target="../slideLayouts/slideLayout8.xml"/><Relationship Id="rId6" Type="http://schemas.openxmlformats.org/officeDocument/2006/relationships/image" Target="../media/image13.jpeg"/><Relationship Id="rId5" Type="http://schemas.openxmlformats.org/officeDocument/2006/relationships/image" Target="../media/image4.jpe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85800"/>
            <a:ext cx="7772400" cy="1470025"/>
          </a:xfrm>
        </p:spPr>
        <p:txBody>
          <a:bodyPr>
            <a:normAutofit/>
          </a:bodyPr>
          <a:lstStyle/>
          <a:p>
            <a:r>
              <a:rPr lang="en-US" sz="3600" dirty="0">
                <a:solidFill>
                  <a:schemeClr val="tx1">
                    <a:lumMod val="65000"/>
                    <a:lumOff val="35000"/>
                  </a:schemeClr>
                </a:solidFill>
                <a:latin typeface="Berlin Sans FB" panose="020E0602020502020306" pitchFamily="34" charset="0"/>
              </a:rPr>
              <a:t>Website Planning Document</a:t>
            </a:r>
            <a:br>
              <a:rPr lang="en-US" sz="3600" dirty="0">
                <a:solidFill>
                  <a:schemeClr val="tx1">
                    <a:lumMod val="65000"/>
                    <a:lumOff val="35000"/>
                  </a:schemeClr>
                </a:solidFill>
                <a:latin typeface="Berlin Sans FB" panose="020E0602020502020306" pitchFamily="34" charset="0"/>
              </a:rPr>
            </a:br>
            <a:r>
              <a:rPr lang="en-US" sz="3600" dirty="0">
                <a:solidFill>
                  <a:schemeClr val="tx1">
                    <a:lumMod val="65000"/>
                    <a:lumOff val="35000"/>
                  </a:schemeClr>
                </a:solidFill>
                <a:latin typeface="Berlin Sans FB" panose="020E0602020502020306" pitchFamily="34" charset="0"/>
              </a:rPr>
              <a:t>Term Project – Temple Inn &amp; Suites</a:t>
            </a:r>
          </a:p>
        </p:txBody>
      </p:sp>
      <p:sp>
        <p:nvSpPr>
          <p:cNvPr id="3" name="Subtitle 2"/>
          <p:cNvSpPr>
            <a:spLocks noGrp="1"/>
          </p:cNvSpPr>
          <p:nvPr>
            <p:ph type="subTitle" idx="1"/>
          </p:nvPr>
        </p:nvSpPr>
        <p:spPr>
          <a:xfrm>
            <a:off x="1371600" y="2133600"/>
            <a:ext cx="6400800" cy="609600"/>
          </a:xfrm>
        </p:spPr>
        <p:txBody>
          <a:bodyPr>
            <a:normAutofit/>
          </a:bodyPr>
          <a:lstStyle/>
          <a:p>
            <a:r>
              <a:rPr lang="en-US" sz="2800" dirty="0">
                <a:solidFill>
                  <a:schemeClr val="bg1">
                    <a:lumMod val="50000"/>
                  </a:schemeClr>
                </a:solidFill>
                <a:latin typeface="Berlin Sans FB" panose="020E0602020502020306" pitchFamily="34" charset="0"/>
              </a:rPr>
              <a:t>Jason </a:t>
            </a:r>
            <a:r>
              <a:rPr lang="en-US" sz="2800" dirty="0" err="1">
                <a:solidFill>
                  <a:schemeClr val="bg1">
                    <a:lumMod val="50000"/>
                  </a:schemeClr>
                </a:solidFill>
                <a:latin typeface="Berlin Sans FB" panose="020E0602020502020306" pitchFamily="34" charset="0"/>
              </a:rPr>
              <a:t>Goudie</a:t>
            </a:r>
            <a:r>
              <a:rPr lang="en-US" sz="2800" dirty="0">
                <a:solidFill>
                  <a:schemeClr val="bg1">
                    <a:lumMod val="50000"/>
                  </a:schemeClr>
                </a:solidFill>
                <a:latin typeface="Berlin Sans FB" panose="020E0602020502020306" pitchFamily="34" charset="0"/>
              </a:rPr>
              <a:t> | CIT 230 | BYU  Idaho</a:t>
            </a:r>
          </a:p>
        </p:txBody>
      </p:sp>
      <p:sp>
        <p:nvSpPr>
          <p:cNvPr id="6" name="Rectangle 5"/>
          <p:cNvSpPr/>
          <p:nvPr/>
        </p:nvSpPr>
        <p:spPr>
          <a:xfrm>
            <a:off x="517514" y="3260386"/>
            <a:ext cx="2367956" cy="584775"/>
          </a:xfrm>
          <a:prstGeom prst="rect">
            <a:avLst/>
          </a:prstGeom>
        </p:spPr>
        <p:txBody>
          <a:bodyPr wrap="none">
            <a:spAutoFit/>
          </a:bodyPr>
          <a:lstStyle/>
          <a:p>
            <a:pPr lvl="0"/>
            <a:r>
              <a:rPr lang="en-US" sz="3200" dirty="0">
                <a:solidFill>
                  <a:schemeClr val="tx1">
                    <a:lumMod val="65000"/>
                    <a:lumOff val="35000"/>
                  </a:schemeClr>
                </a:solidFill>
                <a:latin typeface="Berlin Sans FB" panose="020E0602020502020306" pitchFamily="34" charset="0"/>
              </a:rPr>
              <a:t>Site Plan for </a:t>
            </a:r>
          </a:p>
        </p:txBody>
      </p:sp>
      <p:pic>
        <p:nvPicPr>
          <p:cNvPr id="4" name="Picture 3">
            <a:extLst>
              <a:ext uri="{FF2B5EF4-FFF2-40B4-BE49-F238E27FC236}">
                <a16:creationId xmlns:a16="http://schemas.microsoft.com/office/drawing/2014/main" id="{D31CA740-0144-4130-A08E-9BAC9A26E4C9}"/>
              </a:ext>
            </a:extLst>
          </p:cNvPr>
          <p:cNvPicPr>
            <a:picLocks noChangeAspect="1"/>
          </p:cNvPicPr>
          <p:nvPr/>
        </p:nvPicPr>
        <p:blipFill>
          <a:blip r:embed="rId2"/>
          <a:stretch>
            <a:fillRect/>
          </a:stretch>
        </p:blipFill>
        <p:spPr>
          <a:xfrm>
            <a:off x="3121067" y="2985156"/>
            <a:ext cx="5413333" cy="1218300"/>
          </a:xfrm>
          <a:prstGeom prst="rect">
            <a:avLst/>
          </a:prstGeom>
        </p:spPr>
      </p:pic>
      <p:sp>
        <p:nvSpPr>
          <p:cNvPr id="7" name="Rectangle 6">
            <a:extLst>
              <a:ext uri="{FF2B5EF4-FFF2-40B4-BE49-F238E27FC236}">
                <a16:creationId xmlns:a16="http://schemas.microsoft.com/office/drawing/2014/main" id="{BE3D2F80-A935-4CA3-8D48-0B3FC6020EE4}"/>
              </a:ext>
            </a:extLst>
          </p:cNvPr>
          <p:cNvSpPr/>
          <p:nvPr/>
        </p:nvSpPr>
        <p:spPr>
          <a:xfrm>
            <a:off x="0" y="0"/>
            <a:ext cx="9144000" cy="6858000"/>
          </a:xfrm>
          <a:prstGeom prst="rect">
            <a:avLst/>
          </a:prstGeom>
          <a:blipFill dpi="0" rotWithShape="1">
            <a:blip r:embed="rId3">
              <a:alphaModFix amt="19000"/>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9983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89509" y="457200"/>
            <a:ext cx="1948891" cy="461665"/>
          </a:xfrm>
          <a:prstGeom prst="rect">
            <a:avLst/>
          </a:prstGeom>
          <a:noFill/>
        </p:spPr>
        <p:txBody>
          <a:bodyPr wrap="square" rtlCol="0">
            <a:spAutoFit/>
          </a:bodyPr>
          <a:lstStyle/>
          <a:p>
            <a:r>
              <a:rPr lang="en-US" sz="2400" dirty="0">
                <a:solidFill>
                  <a:schemeClr val="tx1">
                    <a:lumMod val="65000"/>
                    <a:lumOff val="35000"/>
                  </a:schemeClr>
                </a:solidFill>
                <a:latin typeface="Berlin Sans FB" panose="020E0602020502020306" pitchFamily="34" charset="0"/>
              </a:rPr>
              <a:t>Site Plan for </a:t>
            </a:r>
          </a:p>
        </p:txBody>
      </p:sp>
      <p:sp>
        <p:nvSpPr>
          <p:cNvPr id="34" name="TextBox 33"/>
          <p:cNvSpPr txBox="1"/>
          <p:nvPr/>
        </p:nvSpPr>
        <p:spPr>
          <a:xfrm>
            <a:off x="609601" y="1295400"/>
            <a:ext cx="6858000" cy="584775"/>
          </a:xfrm>
          <a:prstGeom prst="rect">
            <a:avLst/>
          </a:prstGeom>
          <a:noFill/>
        </p:spPr>
        <p:txBody>
          <a:bodyPr wrap="square" rtlCol="0">
            <a:spAutoFit/>
          </a:bodyPr>
          <a:lstStyle/>
          <a:p>
            <a:r>
              <a:rPr lang="en-US" sz="1600" dirty="0">
                <a:solidFill>
                  <a:schemeClr val="tx1">
                    <a:lumMod val="65000"/>
                    <a:lumOff val="35000"/>
                  </a:schemeClr>
                </a:solidFill>
                <a:latin typeface="Berlin Sans FB" panose="020E0602020502020306" pitchFamily="34" charset="0"/>
              </a:rPr>
              <a:t>Site name</a:t>
            </a:r>
          </a:p>
          <a:p>
            <a:pPr marL="285750" indent="-285750">
              <a:buFont typeface="Arial" panose="020B0604020202020204" pitchFamily="34" charset="0"/>
              <a:buChar char="•"/>
            </a:pPr>
            <a:r>
              <a:rPr lang="en-US" sz="1600" dirty="0">
                <a:solidFill>
                  <a:schemeClr val="tx1">
                    <a:lumMod val="65000"/>
                    <a:lumOff val="35000"/>
                  </a:schemeClr>
                </a:solidFill>
                <a:latin typeface="Berlin Sans FB" panose="020E0602020502020306" pitchFamily="34" charset="0"/>
              </a:rPr>
              <a:t>www.templeinnandsuites.com</a:t>
            </a:r>
          </a:p>
        </p:txBody>
      </p:sp>
      <p:sp>
        <p:nvSpPr>
          <p:cNvPr id="43" name="Rectangle 42"/>
          <p:cNvSpPr/>
          <p:nvPr/>
        </p:nvSpPr>
        <p:spPr>
          <a:xfrm>
            <a:off x="609601" y="2071729"/>
            <a:ext cx="7931149" cy="3539430"/>
          </a:xfrm>
          <a:prstGeom prst="rect">
            <a:avLst/>
          </a:prstGeom>
        </p:spPr>
        <p:txBody>
          <a:bodyPr wrap="square">
            <a:spAutoFit/>
          </a:bodyPr>
          <a:lstStyle/>
          <a:p>
            <a:pPr lvl="0"/>
            <a:r>
              <a:rPr lang="en-US" sz="1600" dirty="0">
                <a:solidFill>
                  <a:schemeClr val="tx1">
                    <a:lumMod val="65000"/>
                    <a:lumOff val="35000"/>
                  </a:schemeClr>
                </a:solidFill>
                <a:latin typeface="Berlin Sans FB" panose="020E0602020502020306" pitchFamily="34" charset="0"/>
              </a:rPr>
              <a:t>Site Purpose</a:t>
            </a:r>
          </a:p>
          <a:p>
            <a:pPr marL="285750" lvl="0" indent="-285750">
              <a:buFont typeface="Arial" panose="020B0604020202020204" pitchFamily="34" charset="0"/>
              <a:buChar char="•"/>
            </a:pPr>
            <a:r>
              <a:rPr lang="en-US" sz="1600" dirty="0">
                <a:solidFill>
                  <a:schemeClr val="tx1">
                    <a:lumMod val="65000"/>
                    <a:lumOff val="35000"/>
                  </a:schemeClr>
                </a:solidFill>
                <a:latin typeface="Berlin Sans FB" panose="020E0602020502020306" pitchFamily="34" charset="0"/>
              </a:rPr>
              <a:t>Website for Temple Inn and Suites</a:t>
            </a:r>
          </a:p>
          <a:p>
            <a:pPr marL="285750" lvl="0" indent="-285750">
              <a:buFont typeface="Arial" panose="020B0604020202020204" pitchFamily="34" charset="0"/>
              <a:buChar char="•"/>
            </a:pPr>
            <a:r>
              <a:rPr lang="en-US" sz="1600" dirty="0">
                <a:solidFill>
                  <a:schemeClr val="tx1">
                    <a:lumMod val="65000"/>
                    <a:lumOff val="35000"/>
                  </a:schemeClr>
                </a:solidFill>
                <a:latin typeface="Berlin Sans FB" panose="020E0602020502020306" pitchFamily="34" charset="0"/>
              </a:rPr>
              <a:t>The Temple Inn &amp; Suites is a hotel chain headquartered in Bethesda, MD that builds and manages specialized hotel accommodations near temple locations of The Church of Jesus Christ of Latter-day Saints around the world. The owner-operated company caters to temple workers, patrons, and their families by providing specialized services and accommodations that meet the needs of those patrons. The hotel accommodations and services are available to anyone willing to abide by the terms and policies outlined by the company. The overall goal of the website project is to promote and provide information about the specialized services that this hotel chain offers to meet the needs of temple patrons who come to serve in the temple or who participate in events such as sealings, weddings, receptions, and youth trips. The website should reflect the Church culture and be designed to support a temple oriented theme as well as the concept of being a haven of comfort and accessibility.</a:t>
            </a:r>
          </a:p>
        </p:txBody>
      </p:sp>
      <p:pic>
        <p:nvPicPr>
          <p:cNvPr id="3" name="Picture 2">
            <a:extLst>
              <a:ext uri="{FF2B5EF4-FFF2-40B4-BE49-F238E27FC236}">
                <a16:creationId xmlns:a16="http://schemas.microsoft.com/office/drawing/2014/main" id="{382B1394-CA17-4A2A-96DA-2846F1E4FDD5}"/>
              </a:ext>
            </a:extLst>
          </p:cNvPr>
          <p:cNvPicPr>
            <a:picLocks noChangeAspect="1"/>
          </p:cNvPicPr>
          <p:nvPr/>
        </p:nvPicPr>
        <p:blipFill>
          <a:blip r:embed="rId2"/>
          <a:stretch>
            <a:fillRect/>
          </a:stretch>
        </p:blipFill>
        <p:spPr>
          <a:xfrm>
            <a:off x="2590801" y="219989"/>
            <a:ext cx="4114800" cy="926058"/>
          </a:xfrm>
          <a:prstGeom prst="rect">
            <a:avLst/>
          </a:prstGeom>
        </p:spPr>
      </p:pic>
    </p:spTree>
    <p:extLst>
      <p:ext uri="{BB962C8B-B14F-4D97-AF65-F5344CB8AC3E}">
        <p14:creationId xmlns:p14="http://schemas.microsoft.com/office/powerpoint/2010/main" val="3009223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89509" y="457200"/>
            <a:ext cx="8001000" cy="461665"/>
          </a:xfrm>
          <a:prstGeom prst="rect">
            <a:avLst/>
          </a:prstGeom>
          <a:noFill/>
        </p:spPr>
        <p:txBody>
          <a:bodyPr wrap="square" rtlCol="0">
            <a:spAutoFit/>
          </a:bodyPr>
          <a:lstStyle/>
          <a:p>
            <a:r>
              <a:rPr lang="en-US" sz="2400" dirty="0">
                <a:solidFill>
                  <a:schemeClr val="tx1">
                    <a:lumMod val="65000"/>
                    <a:lumOff val="35000"/>
                  </a:schemeClr>
                </a:solidFill>
                <a:latin typeface="Berlin Sans FB" panose="020E0602020502020306" pitchFamily="34" charset="0"/>
              </a:rPr>
              <a:t>Site Plan for </a:t>
            </a:r>
          </a:p>
        </p:txBody>
      </p:sp>
      <p:sp>
        <p:nvSpPr>
          <p:cNvPr id="34" name="TextBox 33"/>
          <p:cNvSpPr txBox="1"/>
          <p:nvPr/>
        </p:nvSpPr>
        <p:spPr>
          <a:xfrm>
            <a:off x="609601" y="1295400"/>
            <a:ext cx="6756703" cy="5386090"/>
          </a:xfrm>
          <a:prstGeom prst="rect">
            <a:avLst/>
          </a:prstGeom>
          <a:noFill/>
        </p:spPr>
        <p:txBody>
          <a:bodyPr wrap="square" rtlCol="0">
            <a:spAutoFit/>
          </a:bodyPr>
          <a:lstStyle/>
          <a:p>
            <a:r>
              <a:rPr lang="en-US" sz="1600" dirty="0">
                <a:solidFill>
                  <a:schemeClr val="tx1">
                    <a:lumMod val="65000"/>
                    <a:lumOff val="35000"/>
                  </a:schemeClr>
                </a:solidFill>
                <a:latin typeface="Berlin Sans FB" panose="020E0602020502020306" pitchFamily="34" charset="0"/>
              </a:rPr>
              <a:t>Target Audiences</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Service mostly LDS temple attending individuals, temple missionaries</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Create a unique atmosphere for people to stay at multiple sites around the country by temples and give them incentives to visit all of our sites.</a:t>
            </a:r>
            <a:r>
              <a:rPr lang="en-US" sz="1600" dirty="0">
                <a:solidFill>
                  <a:schemeClr val="tx1">
                    <a:lumMod val="65000"/>
                    <a:lumOff val="35000"/>
                  </a:schemeClr>
                </a:solidFill>
                <a:latin typeface="Berlin Sans FB" panose="020E0602020502020306" pitchFamily="34" charset="0"/>
              </a:rPr>
              <a:t>  </a:t>
            </a:r>
          </a:p>
          <a:p>
            <a:pPr marL="285750" indent="-285750">
              <a:buFont typeface="Arial" panose="020B0604020202020204" pitchFamily="34" charset="0"/>
              <a:buChar char="•"/>
            </a:pPr>
            <a:endParaRPr lang="en-US" sz="1600" dirty="0">
              <a:solidFill>
                <a:schemeClr val="tx1">
                  <a:lumMod val="65000"/>
                  <a:lumOff val="35000"/>
                </a:schemeClr>
              </a:solidFill>
              <a:latin typeface="Berlin Sans FB" panose="020E0602020502020306" pitchFamily="34" charset="0"/>
            </a:endParaRPr>
          </a:p>
          <a:p>
            <a:r>
              <a:rPr lang="en-US" sz="1600" dirty="0">
                <a:solidFill>
                  <a:schemeClr val="tx1">
                    <a:lumMod val="65000"/>
                    <a:lumOff val="35000"/>
                  </a:schemeClr>
                </a:solidFill>
                <a:latin typeface="Berlin Sans FB" panose="020E0602020502020306" pitchFamily="34" charset="0"/>
              </a:rPr>
              <a:t>Specialized Services</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Free access to changing rooms and bathroom facilities for temple patrons who have traveled far and need to change to and from church clothes</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A playroom and low-cost, short-term babysitting services for the children of patrons</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Long-term stay accommodations in kitchenette suites for full-time temple missionaries</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Temple history themed reception and sitting area</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A wedding reception hall that can be easily customized with a simple catering menu and kitchen access for food preparation and serving</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A family search center that supports family search and ordinance work</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[Other ideas are welcome]</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Free Amenities</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Breakfast</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Exercise/workout room</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Indoor pool</a:t>
            </a:r>
          </a:p>
          <a:p>
            <a:pPr marL="285750" indent="-285750">
              <a:buFont typeface="Arial" panose="020B0604020202020204" pitchFamily="34" charset="0"/>
              <a:buChar char="•"/>
            </a:pPr>
            <a:r>
              <a:rPr lang="en-US" sz="1400" dirty="0" err="1">
                <a:solidFill>
                  <a:schemeClr val="tx1">
                    <a:lumMod val="65000"/>
                    <a:lumOff val="35000"/>
                  </a:schemeClr>
                </a:solidFill>
                <a:latin typeface="Berlin Sans FB" panose="020E0602020502020306" pitchFamily="34" charset="0"/>
              </a:rPr>
              <a:t>WiFi</a:t>
            </a:r>
            <a:r>
              <a:rPr lang="en-US" sz="1400" dirty="0">
                <a:solidFill>
                  <a:schemeClr val="tx1">
                    <a:lumMod val="65000"/>
                    <a:lumOff val="35000"/>
                  </a:schemeClr>
                </a:solidFill>
                <a:latin typeface="Berlin Sans FB" panose="020E0602020502020306" pitchFamily="34" charset="0"/>
              </a:rPr>
              <a:t> high-speed internet access and smart TVs</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Parking</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Temple shuttle</a:t>
            </a:r>
          </a:p>
          <a:p>
            <a:pPr marL="285750" indent="-285750">
              <a:buFont typeface="Arial" panose="020B0604020202020204" pitchFamily="34" charset="0"/>
              <a:buChar char="•"/>
            </a:pPr>
            <a:r>
              <a:rPr lang="en-US" sz="1400" dirty="0">
                <a:solidFill>
                  <a:schemeClr val="tx1">
                    <a:lumMod val="65000"/>
                    <a:lumOff val="35000"/>
                  </a:schemeClr>
                </a:solidFill>
                <a:latin typeface="Berlin Sans FB" panose="020E0602020502020306" pitchFamily="34" charset="0"/>
              </a:rPr>
              <a:t>Family history consultation and family</a:t>
            </a:r>
            <a:r>
              <a:rPr lang="en-US" sz="1600" dirty="0">
                <a:solidFill>
                  <a:schemeClr val="tx1">
                    <a:lumMod val="65000"/>
                    <a:lumOff val="35000"/>
                  </a:schemeClr>
                </a:solidFill>
                <a:latin typeface="Berlin Sans FB" panose="020E0602020502020306" pitchFamily="34" charset="0"/>
              </a:rPr>
              <a:t> ordinance card service</a:t>
            </a:r>
          </a:p>
        </p:txBody>
      </p:sp>
      <p:pic>
        <p:nvPicPr>
          <p:cNvPr id="14" name="Picture 13">
            <a:extLst>
              <a:ext uri="{FF2B5EF4-FFF2-40B4-BE49-F238E27FC236}">
                <a16:creationId xmlns:a16="http://schemas.microsoft.com/office/drawing/2014/main" id="{8970821D-5AD6-4052-BDB9-10863953DF3C}"/>
              </a:ext>
            </a:extLst>
          </p:cNvPr>
          <p:cNvPicPr>
            <a:picLocks noChangeAspect="1"/>
          </p:cNvPicPr>
          <p:nvPr/>
        </p:nvPicPr>
        <p:blipFill>
          <a:blip r:embed="rId2"/>
          <a:stretch>
            <a:fillRect/>
          </a:stretch>
        </p:blipFill>
        <p:spPr>
          <a:xfrm>
            <a:off x="2590801" y="219989"/>
            <a:ext cx="4114800" cy="926058"/>
          </a:xfrm>
          <a:prstGeom prst="rect">
            <a:avLst/>
          </a:prstGeom>
        </p:spPr>
      </p:pic>
    </p:spTree>
    <p:extLst>
      <p:ext uri="{BB962C8B-B14F-4D97-AF65-F5344CB8AC3E}">
        <p14:creationId xmlns:p14="http://schemas.microsoft.com/office/powerpoint/2010/main" val="3271887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89509" y="457200"/>
            <a:ext cx="2025091" cy="523220"/>
          </a:xfrm>
          <a:prstGeom prst="rect">
            <a:avLst/>
          </a:prstGeom>
          <a:noFill/>
        </p:spPr>
        <p:txBody>
          <a:bodyPr wrap="square" rtlCol="0">
            <a:spAutoFit/>
          </a:bodyPr>
          <a:lstStyle/>
          <a:p>
            <a:r>
              <a:rPr lang="en-US" sz="2800" dirty="0">
                <a:solidFill>
                  <a:schemeClr val="tx1">
                    <a:lumMod val="65000"/>
                    <a:lumOff val="35000"/>
                  </a:schemeClr>
                </a:solidFill>
                <a:latin typeface="Berlin Sans FB" panose="020E0602020502020306" pitchFamily="34" charset="0"/>
              </a:rPr>
              <a:t>Site Plan for </a:t>
            </a:r>
          </a:p>
        </p:txBody>
      </p:sp>
      <p:sp>
        <p:nvSpPr>
          <p:cNvPr id="34" name="TextBox 33"/>
          <p:cNvSpPr txBox="1"/>
          <p:nvPr/>
        </p:nvSpPr>
        <p:spPr>
          <a:xfrm>
            <a:off x="609601" y="1600200"/>
            <a:ext cx="6248399" cy="369332"/>
          </a:xfrm>
          <a:prstGeom prst="rect">
            <a:avLst/>
          </a:prstGeom>
          <a:noFill/>
        </p:spPr>
        <p:txBody>
          <a:bodyPr wrap="square" rtlCol="0">
            <a:spAutoFit/>
          </a:bodyPr>
          <a:lstStyle/>
          <a:p>
            <a:r>
              <a:rPr lang="en-US" dirty="0">
                <a:solidFill>
                  <a:schemeClr val="tx1">
                    <a:lumMod val="65000"/>
                    <a:lumOff val="35000"/>
                  </a:schemeClr>
                </a:solidFill>
                <a:latin typeface="Berlin Sans FB" panose="020E0602020502020306" pitchFamily="34" charset="0"/>
              </a:rPr>
              <a:t>Site Map</a:t>
            </a:r>
          </a:p>
        </p:txBody>
      </p:sp>
      <p:graphicFrame>
        <p:nvGraphicFramePr>
          <p:cNvPr id="2" name="Diagram 1"/>
          <p:cNvGraphicFramePr/>
          <p:nvPr>
            <p:extLst>
              <p:ext uri="{D42A27DB-BD31-4B8C-83A1-F6EECF244321}">
                <p14:modId xmlns:p14="http://schemas.microsoft.com/office/powerpoint/2010/main" val="776783389"/>
              </p:ext>
            </p:extLst>
          </p:nvPr>
        </p:nvGraphicFramePr>
        <p:xfrm>
          <a:off x="685800" y="21336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a:extLst>
              <a:ext uri="{FF2B5EF4-FFF2-40B4-BE49-F238E27FC236}">
                <a16:creationId xmlns:a16="http://schemas.microsoft.com/office/drawing/2014/main" id="{7D45063B-85C9-45BA-952D-C93C5FF51F8E}"/>
              </a:ext>
            </a:extLst>
          </p:cNvPr>
          <p:cNvPicPr>
            <a:picLocks noChangeAspect="1"/>
          </p:cNvPicPr>
          <p:nvPr/>
        </p:nvPicPr>
        <p:blipFill>
          <a:blip r:embed="rId7"/>
          <a:stretch>
            <a:fillRect/>
          </a:stretch>
        </p:blipFill>
        <p:spPr>
          <a:xfrm>
            <a:off x="2590801" y="219989"/>
            <a:ext cx="4114800" cy="926058"/>
          </a:xfrm>
          <a:prstGeom prst="rect">
            <a:avLst/>
          </a:prstGeom>
        </p:spPr>
      </p:pic>
    </p:spTree>
    <p:extLst>
      <p:ext uri="{BB962C8B-B14F-4D97-AF65-F5344CB8AC3E}">
        <p14:creationId xmlns:p14="http://schemas.microsoft.com/office/powerpoint/2010/main" val="42107353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89509" y="457200"/>
            <a:ext cx="2025091" cy="461665"/>
          </a:xfrm>
          <a:prstGeom prst="rect">
            <a:avLst/>
          </a:prstGeom>
          <a:noFill/>
        </p:spPr>
        <p:txBody>
          <a:bodyPr wrap="square" rtlCol="0">
            <a:spAutoFit/>
          </a:bodyPr>
          <a:lstStyle/>
          <a:p>
            <a:r>
              <a:rPr lang="en-US" sz="2400" dirty="0">
                <a:solidFill>
                  <a:schemeClr val="tx1">
                    <a:lumMod val="65000"/>
                    <a:lumOff val="35000"/>
                  </a:schemeClr>
                </a:solidFill>
                <a:latin typeface="Berlin Sans FB" panose="020E0602020502020306" pitchFamily="34" charset="0"/>
              </a:rPr>
              <a:t>Site Plan for </a:t>
            </a:r>
          </a:p>
        </p:txBody>
      </p:sp>
      <p:sp>
        <p:nvSpPr>
          <p:cNvPr id="34" name="TextBox 33"/>
          <p:cNvSpPr txBox="1"/>
          <p:nvPr/>
        </p:nvSpPr>
        <p:spPr>
          <a:xfrm>
            <a:off x="609601" y="1371600"/>
            <a:ext cx="7880908" cy="4893647"/>
          </a:xfrm>
          <a:prstGeom prst="rect">
            <a:avLst/>
          </a:prstGeom>
          <a:noFill/>
        </p:spPr>
        <p:txBody>
          <a:bodyPr wrap="square" rtlCol="0">
            <a:spAutoFit/>
          </a:bodyPr>
          <a:lstStyle/>
          <a:p>
            <a:r>
              <a:rPr lang="en-US" dirty="0">
                <a:solidFill>
                  <a:schemeClr val="tx1">
                    <a:lumMod val="65000"/>
                    <a:lumOff val="35000"/>
                  </a:schemeClr>
                </a:solidFill>
                <a:latin typeface="Berlin Sans FB" panose="020E0602020502020306" pitchFamily="34" charset="0"/>
              </a:rPr>
              <a:t>Branding</a:t>
            </a:r>
          </a:p>
          <a:p>
            <a:pPr marL="285750" indent="-285750">
              <a:buFont typeface="Arial" panose="020B0604020202020204" pitchFamily="34" charset="0"/>
              <a:buChar char="•"/>
            </a:pPr>
            <a:r>
              <a:rPr lang="en-US" dirty="0">
                <a:solidFill>
                  <a:schemeClr val="tx1">
                    <a:lumMod val="65000"/>
                    <a:lumOff val="35000"/>
                  </a:schemeClr>
                </a:solidFill>
                <a:latin typeface="Berlin Sans FB" panose="020E0602020502020306" pitchFamily="34" charset="0"/>
              </a:rPr>
              <a:t>We will prodigiously use the name thefatguyforecast.com and the lightning fist logo according to PARC web design principles. We plan to use this same  branding as you see here in the site plan. Logo, background</a:t>
            </a:r>
          </a:p>
          <a:p>
            <a:endParaRPr lang="en-US" dirty="0">
              <a:solidFill>
                <a:schemeClr val="tx1">
                  <a:lumMod val="65000"/>
                  <a:lumOff val="35000"/>
                </a:schemeClr>
              </a:solidFill>
              <a:latin typeface="Berlin Sans FB" panose="020E0602020502020306" pitchFamily="34" charset="0"/>
            </a:endParaRPr>
          </a:p>
          <a:p>
            <a:r>
              <a:rPr lang="en-US" dirty="0">
                <a:solidFill>
                  <a:schemeClr val="tx1">
                    <a:lumMod val="65000"/>
                    <a:lumOff val="35000"/>
                  </a:schemeClr>
                </a:solidFill>
                <a:latin typeface="Berlin Sans FB" panose="020E0602020502020306" pitchFamily="34" charset="0"/>
              </a:rPr>
              <a:t>Color Scheme</a:t>
            </a:r>
          </a:p>
          <a:p>
            <a:pPr marL="285750" indent="-285750">
              <a:buFont typeface="Arial" panose="020B0604020202020204" pitchFamily="34" charset="0"/>
              <a:buChar char="•"/>
            </a:pPr>
            <a:r>
              <a:rPr lang="en-US" dirty="0">
                <a:solidFill>
                  <a:schemeClr val="tx1">
                    <a:lumMod val="65000"/>
                    <a:lumOff val="35000"/>
                  </a:schemeClr>
                </a:solidFill>
                <a:latin typeface="Berlin Sans FB" panose="020E0602020502020306" pitchFamily="34" charset="0"/>
              </a:rPr>
              <a:t>The trademark colors of the site will be a gray and orange.</a:t>
            </a:r>
          </a:p>
          <a:p>
            <a:pPr marL="285750" indent="-285750">
              <a:buFont typeface="Arial" panose="020B0604020202020204" pitchFamily="34" charset="0"/>
              <a:buChar char="•"/>
            </a:pPr>
            <a:r>
              <a:rPr lang="en-US" dirty="0">
                <a:solidFill>
                  <a:schemeClr val="tx1">
                    <a:lumMod val="65000"/>
                    <a:lumOff val="35000"/>
                  </a:schemeClr>
                </a:solidFill>
                <a:latin typeface="Berlin Sans FB" panose="020E0602020502020306" pitchFamily="34" charset="0"/>
              </a:rPr>
              <a:t>Gray (RGB 118, 118, 118) Hex Code #767676</a:t>
            </a:r>
          </a:p>
          <a:p>
            <a:pPr marL="285750" indent="-285750">
              <a:buFont typeface="Arial" panose="020B0604020202020204" pitchFamily="34" charset="0"/>
              <a:buChar char="•"/>
            </a:pPr>
            <a:r>
              <a:rPr lang="en-US" dirty="0">
                <a:solidFill>
                  <a:schemeClr val="tx1">
                    <a:lumMod val="65000"/>
                    <a:lumOff val="35000"/>
                  </a:schemeClr>
                </a:solidFill>
                <a:latin typeface="Berlin Sans FB" panose="020E0602020502020306" pitchFamily="34" charset="0"/>
              </a:rPr>
              <a:t>Orange (RGB 237, 125, 49) Hex Code #ED7D31</a:t>
            </a:r>
          </a:p>
          <a:p>
            <a:endParaRPr lang="en-US" dirty="0">
              <a:solidFill>
                <a:schemeClr val="tx1">
                  <a:lumMod val="65000"/>
                  <a:lumOff val="35000"/>
                </a:schemeClr>
              </a:solidFill>
              <a:latin typeface="Berlin Sans FB" panose="020E0602020502020306" pitchFamily="34" charset="0"/>
            </a:endParaRPr>
          </a:p>
          <a:p>
            <a:r>
              <a:rPr lang="en-US" dirty="0">
                <a:solidFill>
                  <a:schemeClr val="tx1">
                    <a:lumMod val="65000"/>
                    <a:lumOff val="35000"/>
                  </a:schemeClr>
                </a:solidFill>
                <a:latin typeface="Berlin Sans FB" panose="020E0602020502020306" pitchFamily="34" charset="0"/>
              </a:rPr>
              <a:t>Typography</a:t>
            </a:r>
          </a:p>
          <a:p>
            <a:pPr marL="285750" indent="-285750">
              <a:buFont typeface="Arial" panose="020B0604020202020204" pitchFamily="34" charset="0"/>
              <a:buChar char="•"/>
            </a:pPr>
            <a:r>
              <a:rPr lang="en-US" dirty="0">
                <a:solidFill>
                  <a:schemeClr val="tx1">
                    <a:lumMod val="65000"/>
                    <a:lumOff val="35000"/>
                  </a:schemeClr>
                </a:solidFill>
                <a:latin typeface="Berlin Sans FB" panose="020E0602020502020306" pitchFamily="34" charset="0"/>
              </a:rPr>
              <a:t>The main for the site will be Berlin Sans FB</a:t>
            </a:r>
          </a:p>
          <a:p>
            <a:pPr marL="285750" indent="-285750">
              <a:buBlip>
                <a:blip r:embed="rId2"/>
              </a:buBlip>
            </a:pPr>
            <a:endParaRPr lang="en-US" dirty="0">
              <a:solidFill>
                <a:schemeClr val="tx1">
                  <a:lumMod val="65000"/>
                  <a:lumOff val="35000"/>
                </a:schemeClr>
              </a:solidFill>
              <a:latin typeface="Berlin Sans FB" panose="020E0602020502020306" pitchFamily="34" charset="0"/>
            </a:endParaRPr>
          </a:p>
          <a:p>
            <a:pPr marL="914400"/>
            <a:r>
              <a:rPr lang="en-US" dirty="0">
                <a:solidFill>
                  <a:schemeClr val="tx1">
                    <a:lumMod val="65000"/>
                    <a:lumOff val="35000"/>
                  </a:schemeClr>
                </a:solidFill>
                <a:latin typeface="Berlin Sans FB" panose="020E0602020502020306" pitchFamily="34" charset="0"/>
              </a:rPr>
              <a:t>Font Examples</a:t>
            </a:r>
          </a:p>
          <a:p>
            <a:pPr marL="914400"/>
            <a:r>
              <a:rPr lang="en-US" sz="1600" dirty="0">
                <a:solidFill>
                  <a:schemeClr val="tx1">
                    <a:lumMod val="65000"/>
                    <a:lumOff val="35000"/>
                  </a:schemeClr>
                </a:solidFill>
                <a:latin typeface="Berlin Sans FB" panose="020E0602020502020306" pitchFamily="34" charset="0"/>
              </a:rPr>
              <a:t>Berlin Sans FB 16px</a:t>
            </a:r>
          </a:p>
          <a:p>
            <a:pPr marL="914400"/>
            <a:r>
              <a:rPr lang="en-US" sz="2000" dirty="0">
                <a:solidFill>
                  <a:schemeClr val="tx1">
                    <a:lumMod val="65000"/>
                    <a:lumOff val="35000"/>
                  </a:schemeClr>
                </a:solidFill>
                <a:latin typeface="Berlin Sans FB" panose="020E0602020502020306" pitchFamily="34" charset="0"/>
              </a:rPr>
              <a:t>Berlin Sans FB 20px</a:t>
            </a:r>
            <a:endParaRPr lang="en-US" sz="2400" dirty="0">
              <a:solidFill>
                <a:schemeClr val="tx1">
                  <a:lumMod val="65000"/>
                  <a:lumOff val="35000"/>
                </a:schemeClr>
              </a:solidFill>
              <a:latin typeface="Berlin Sans FB" panose="020E0602020502020306" pitchFamily="34" charset="0"/>
            </a:endParaRPr>
          </a:p>
          <a:p>
            <a:pPr marL="914400"/>
            <a:r>
              <a:rPr lang="en-US" sz="2400" dirty="0">
                <a:solidFill>
                  <a:schemeClr val="tx1">
                    <a:lumMod val="65000"/>
                    <a:lumOff val="35000"/>
                  </a:schemeClr>
                </a:solidFill>
                <a:latin typeface="Berlin Sans FB" panose="020E0602020502020306" pitchFamily="34" charset="0"/>
              </a:rPr>
              <a:t>Berlin Sans FB 24px</a:t>
            </a:r>
          </a:p>
        </p:txBody>
      </p:sp>
      <p:pic>
        <p:nvPicPr>
          <p:cNvPr id="12" name="Picture 11">
            <a:extLst>
              <a:ext uri="{FF2B5EF4-FFF2-40B4-BE49-F238E27FC236}">
                <a16:creationId xmlns:a16="http://schemas.microsoft.com/office/drawing/2014/main" id="{753CDBD3-0730-4BE0-A3C1-8857D5D72276}"/>
              </a:ext>
            </a:extLst>
          </p:cNvPr>
          <p:cNvPicPr>
            <a:picLocks noChangeAspect="1"/>
          </p:cNvPicPr>
          <p:nvPr/>
        </p:nvPicPr>
        <p:blipFill>
          <a:blip r:embed="rId3"/>
          <a:stretch>
            <a:fillRect/>
          </a:stretch>
        </p:blipFill>
        <p:spPr>
          <a:xfrm>
            <a:off x="2590801" y="219989"/>
            <a:ext cx="4114800" cy="926058"/>
          </a:xfrm>
          <a:prstGeom prst="rect">
            <a:avLst/>
          </a:prstGeom>
        </p:spPr>
      </p:pic>
    </p:spTree>
    <p:extLst>
      <p:ext uri="{BB962C8B-B14F-4D97-AF65-F5344CB8AC3E}">
        <p14:creationId xmlns:p14="http://schemas.microsoft.com/office/powerpoint/2010/main" val="929243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89509" y="457200"/>
            <a:ext cx="2025091" cy="461665"/>
          </a:xfrm>
          <a:prstGeom prst="rect">
            <a:avLst/>
          </a:prstGeom>
          <a:noFill/>
        </p:spPr>
        <p:txBody>
          <a:bodyPr wrap="square" rtlCol="0">
            <a:spAutoFit/>
          </a:bodyPr>
          <a:lstStyle/>
          <a:p>
            <a:r>
              <a:rPr lang="en-US" sz="2400" dirty="0">
                <a:solidFill>
                  <a:schemeClr val="tx1">
                    <a:lumMod val="65000"/>
                    <a:lumOff val="35000"/>
                  </a:schemeClr>
                </a:solidFill>
                <a:latin typeface="Berlin Sans FB" panose="020E0602020502020306" pitchFamily="34" charset="0"/>
              </a:rPr>
              <a:t>Site Plan for </a:t>
            </a:r>
          </a:p>
        </p:txBody>
      </p:sp>
      <p:sp>
        <p:nvSpPr>
          <p:cNvPr id="34" name="TextBox 33"/>
          <p:cNvSpPr txBox="1"/>
          <p:nvPr/>
        </p:nvSpPr>
        <p:spPr>
          <a:xfrm>
            <a:off x="609601" y="1371600"/>
            <a:ext cx="7880908" cy="1477328"/>
          </a:xfrm>
          <a:prstGeom prst="rect">
            <a:avLst/>
          </a:prstGeom>
          <a:noFill/>
        </p:spPr>
        <p:txBody>
          <a:bodyPr wrap="square" rtlCol="0">
            <a:spAutoFit/>
          </a:bodyPr>
          <a:lstStyle/>
          <a:p>
            <a:r>
              <a:rPr lang="en-US" dirty="0">
                <a:solidFill>
                  <a:schemeClr val="tx1">
                    <a:lumMod val="65000"/>
                    <a:lumOff val="35000"/>
                  </a:schemeClr>
                </a:solidFill>
                <a:latin typeface="Berlin Sans FB" panose="020E0602020502020306" pitchFamily="34" charset="0"/>
              </a:rPr>
              <a:t>Graphics</a:t>
            </a:r>
          </a:p>
          <a:p>
            <a:pPr marL="285750" indent="-285750">
              <a:buFont typeface="Arial" panose="020B0604020202020204" pitchFamily="34" charset="0"/>
              <a:buChar char="•"/>
            </a:pPr>
            <a:r>
              <a:rPr lang="en-US" dirty="0">
                <a:solidFill>
                  <a:schemeClr val="tx1">
                    <a:lumMod val="65000"/>
                    <a:lumOff val="35000"/>
                  </a:schemeClr>
                </a:solidFill>
                <a:latin typeface="Berlin Sans FB" panose="020E0602020502020306" pitchFamily="34" charset="0"/>
              </a:rPr>
              <a:t>We will use photos with permission of the temples, our locations, services and amenities.</a:t>
            </a:r>
          </a:p>
          <a:p>
            <a:pPr marL="285750" indent="-285750">
              <a:buFont typeface="Arial" panose="020B0604020202020204" pitchFamily="34" charset="0"/>
              <a:buChar char="•"/>
            </a:pPr>
            <a:r>
              <a:rPr lang="en-US" dirty="0">
                <a:solidFill>
                  <a:schemeClr val="tx1">
                    <a:lumMod val="65000"/>
                    <a:lumOff val="35000"/>
                  </a:schemeClr>
                </a:solidFill>
                <a:latin typeface="Berlin Sans FB" panose="020E0602020502020306" pitchFamily="34" charset="0"/>
              </a:rPr>
              <a:t>We will also use beautiful landscapes and flowers to create a warm inviting environment.</a:t>
            </a:r>
          </a:p>
        </p:txBody>
      </p:sp>
      <p:pic>
        <p:nvPicPr>
          <p:cNvPr id="10" name="Picture 9">
            <a:extLst>
              <a:ext uri="{FF2B5EF4-FFF2-40B4-BE49-F238E27FC236}">
                <a16:creationId xmlns:a16="http://schemas.microsoft.com/office/drawing/2014/main" id="{01C46012-15E0-42BF-9DF5-79496F548B64}"/>
              </a:ext>
            </a:extLst>
          </p:cNvPr>
          <p:cNvPicPr>
            <a:picLocks noChangeAspect="1"/>
          </p:cNvPicPr>
          <p:nvPr/>
        </p:nvPicPr>
        <p:blipFill>
          <a:blip r:embed="rId2"/>
          <a:stretch>
            <a:fillRect/>
          </a:stretch>
        </p:blipFill>
        <p:spPr>
          <a:xfrm>
            <a:off x="2590801" y="219989"/>
            <a:ext cx="4114800" cy="926058"/>
          </a:xfrm>
          <a:prstGeom prst="rect">
            <a:avLst/>
          </a:prstGeom>
        </p:spPr>
      </p:pic>
      <p:pic>
        <p:nvPicPr>
          <p:cNvPr id="1026" name="Picture 2" descr="Image result for LDS Temples">
            <a:extLst>
              <a:ext uri="{FF2B5EF4-FFF2-40B4-BE49-F238E27FC236}">
                <a16:creationId xmlns:a16="http://schemas.microsoft.com/office/drawing/2014/main" id="{09397E6F-722A-42BC-86AD-D2D0764D81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8227" y="3054703"/>
            <a:ext cx="2164773" cy="144055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LDS Temples India">
            <a:extLst>
              <a:ext uri="{FF2B5EF4-FFF2-40B4-BE49-F238E27FC236}">
                <a16:creationId xmlns:a16="http://schemas.microsoft.com/office/drawing/2014/main" id="{12F35F2D-BE69-48B4-A778-1F25BC421B4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808692" y="3059923"/>
            <a:ext cx="1794794" cy="143583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Columbus Ohio Temple">
            <a:extLst>
              <a:ext uri="{FF2B5EF4-FFF2-40B4-BE49-F238E27FC236}">
                <a16:creationId xmlns:a16="http://schemas.microsoft.com/office/drawing/2014/main" id="{A35D7D3F-5C71-4905-B164-C136BF96BB0B}"/>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635827" y="3049810"/>
            <a:ext cx="2164773" cy="144498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chicago lds temple">
            <a:extLst>
              <a:ext uri="{FF2B5EF4-FFF2-40B4-BE49-F238E27FC236}">
                <a16:creationId xmlns:a16="http://schemas.microsoft.com/office/drawing/2014/main" id="{0F99A8C9-F629-4544-9291-0B2707F0029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05699" y="3049809"/>
            <a:ext cx="2151869" cy="144055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static1.squarespace.com/static/51269edde4b08376dc00502f/t/535ff4d3e4b07da960fdb22d/1432741004354/Temple+Square+garden+tour+Utah">
            <a:extLst>
              <a:ext uri="{FF2B5EF4-FFF2-40B4-BE49-F238E27FC236}">
                <a16:creationId xmlns:a16="http://schemas.microsoft.com/office/drawing/2014/main" id="{EEE60D90-8202-4AB3-9D4B-D7BCA54DEE2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760027" y="4500481"/>
            <a:ext cx="2164773" cy="1443934"/>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result for lds temple grounds">
            <a:extLst>
              <a:ext uri="{FF2B5EF4-FFF2-40B4-BE49-F238E27FC236}">
                <a16:creationId xmlns:a16="http://schemas.microsoft.com/office/drawing/2014/main" id="{03EDEBDE-3A1D-4F12-803B-9F1F9B0F0E48}"/>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810000" y="4472884"/>
            <a:ext cx="1962041" cy="1471531"/>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mage result for lds temple grounds">
            <a:extLst>
              <a:ext uri="{FF2B5EF4-FFF2-40B4-BE49-F238E27FC236}">
                <a16:creationId xmlns:a16="http://schemas.microsoft.com/office/drawing/2014/main" id="{6EE08F2A-7B36-46C1-8E7C-2A929C123302}"/>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371600" y="4478876"/>
            <a:ext cx="2439359" cy="14555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32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89509" y="457200"/>
            <a:ext cx="2025091" cy="461665"/>
          </a:xfrm>
          <a:prstGeom prst="rect">
            <a:avLst/>
          </a:prstGeom>
          <a:noFill/>
        </p:spPr>
        <p:txBody>
          <a:bodyPr wrap="square" rtlCol="0">
            <a:spAutoFit/>
          </a:bodyPr>
          <a:lstStyle/>
          <a:p>
            <a:r>
              <a:rPr lang="en-US" sz="2400" dirty="0">
                <a:solidFill>
                  <a:schemeClr val="tx1">
                    <a:lumMod val="65000"/>
                    <a:lumOff val="35000"/>
                  </a:schemeClr>
                </a:solidFill>
                <a:latin typeface="Berlin Sans FB" panose="020E0602020502020306" pitchFamily="34" charset="0"/>
              </a:rPr>
              <a:t>Site Plan for </a:t>
            </a:r>
          </a:p>
        </p:txBody>
      </p:sp>
      <p:sp>
        <p:nvSpPr>
          <p:cNvPr id="34" name="TextBox 33"/>
          <p:cNvSpPr txBox="1"/>
          <p:nvPr/>
        </p:nvSpPr>
        <p:spPr>
          <a:xfrm>
            <a:off x="609601" y="1371600"/>
            <a:ext cx="2362199" cy="369332"/>
          </a:xfrm>
          <a:prstGeom prst="rect">
            <a:avLst/>
          </a:prstGeom>
          <a:noFill/>
        </p:spPr>
        <p:txBody>
          <a:bodyPr wrap="square" rtlCol="0">
            <a:spAutoFit/>
          </a:bodyPr>
          <a:lstStyle/>
          <a:p>
            <a:r>
              <a:rPr lang="en-US" dirty="0">
                <a:solidFill>
                  <a:schemeClr val="tx1">
                    <a:lumMod val="65000"/>
                    <a:lumOff val="35000"/>
                  </a:schemeClr>
                </a:solidFill>
                <a:latin typeface="Berlin Sans FB" panose="020E0602020502020306" pitchFamily="34" charset="0"/>
              </a:rPr>
              <a:t>Wire Frames Small</a:t>
            </a:r>
          </a:p>
        </p:txBody>
      </p:sp>
      <p:pic>
        <p:nvPicPr>
          <p:cNvPr id="10" name="Picture 9">
            <a:extLst>
              <a:ext uri="{FF2B5EF4-FFF2-40B4-BE49-F238E27FC236}">
                <a16:creationId xmlns:a16="http://schemas.microsoft.com/office/drawing/2014/main" id="{01C46012-15E0-42BF-9DF5-79496F548B64}"/>
              </a:ext>
            </a:extLst>
          </p:cNvPr>
          <p:cNvPicPr>
            <a:picLocks noChangeAspect="1"/>
          </p:cNvPicPr>
          <p:nvPr/>
        </p:nvPicPr>
        <p:blipFill>
          <a:blip r:embed="rId2"/>
          <a:stretch>
            <a:fillRect/>
          </a:stretch>
        </p:blipFill>
        <p:spPr>
          <a:xfrm>
            <a:off x="2590801" y="219989"/>
            <a:ext cx="4114800" cy="926058"/>
          </a:xfrm>
          <a:prstGeom prst="rect">
            <a:avLst/>
          </a:prstGeom>
        </p:spPr>
      </p:pic>
      <p:grpSp>
        <p:nvGrpSpPr>
          <p:cNvPr id="15" name="Group 14">
            <a:extLst>
              <a:ext uri="{FF2B5EF4-FFF2-40B4-BE49-F238E27FC236}">
                <a16:creationId xmlns:a16="http://schemas.microsoft.com/office/drawing/2014/main" id="{62CEC0F6-56A5-4576-ABA6-E04A78B1B814}"/>
              </a:ext>
            </a:extLst>
          </p:cNvPr>
          <p:cNvGrpSpPr/>
          <p:nvPr/>
        </p:nvGrpSpPr>
        <p:grpSpPr>
          <a:xfrm>
            <a:off x="3657600" y="1676400"/>
            <a:ext cx="1752600" cy="4724400"/>
            <a:chOff x="3657600" y="1676400"/>
            <a:chExt cx="1752600" cy="4724400"/>
          </a:xfrm>
        </p:grpSpPr>
        <p:sp>
          <p:nvSpPr>
            <p:cNvPr id="2" name="Rectangle 1">
              <a:extLst>
                <a:ext uri="{FF2B5EF4-FFF2-40B4-BE49-F238E27FC236}">
                  <a16:creationId xmlns:a16="http://schemas.microsoft.com/office/drawing/2014/main" id="{2C61CB54-F7B1-447D-AC34-F274B2F765C5}"/>
                </a:ext>
              </a:extLst>
            </p:cNvPr>
            <p:cNvSpPr/>
            <p:nvPr/>
          </p:nvSpPr>
          <p:spPr>
            <a:xfrm>
              <a:off x="3657600" y="1676400"/>
              <a:ext cx="1752600" cy="47244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ADDF951F-BACA-4D8E-B1B9-E6DB57D41505}"/>
                </a:ext>
              </a:extLst>
            </p:cNvPr>
            <p:cNvPicPr>
              <a:picLocks noChangeAspect="1"/>
            </p:cNvPicPr>
            <p:nvPr/>
          </p:nvPicPr>
          <p:blipFill>
            <a:blip r:embed="rId2"/>
            <a:stretch>
              <a:fillRect/>
            </a:stretch>
          </p:blipFill>
          <p:spPr>
            <a:xfrm>
              <a:off x="3657600" y="1676686"/>
              <a:ext cx="1751008" cy="377283"/>
            </a:xfrm>
            <a:prstGeom prst="rect">
              <a:avLst/>
            </a:prstGeom>
          </p:spPr>
        </p:pic>
        <p:sp>
          <p:nvSpPr>
            <p:cNvPr id="37" name="Rectangle 36">
              <a:extLst>
                <a:ext uri="{FF2B5EF4-FFF2-40B4-BE49-F238E27FC236}">
                  <a16:creationId xmlns:a16="http://schemas.microsoft.com/office/drawing/2014/main" id="{4E3A38D1-1533-486E-A769-1890D827C08E}"/>
                </a:ext>
              </a:extLst>
            </p:cNvPr>
            <p:cNvSpPr/>
            <p:nvPr/>
          </p:nvSpPr>
          <p:spPr>
            <a:xfrm>
              <a:off x="3671248" y="2057400"/>
              <a:ext cx="1737360"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sp>
          <p:nvSpPr>
            <p:cNvPr id="3" name="Rectangle 2">
              <a:extLst>
                <a:ext uri="{FF2B5EF4-FFF2-40B4-BE49-F238E27FC236}">
                  <a16:creationId xmlns:a16="http://schemas.microsoft.com/office/drawing/2014/main" id="{927C61E8-BF5D-4DF2-A741-894070DB1B26}"/>
                </a:ext>
              </a:extLst>
            </p:cNvPr>
            <p:cNvSpPr/>
            <p:nvPr/>
          </p:nvSpPr>
          <p:spPr>
            <a:xfrm>
              <a:off x="3657600" y="6006368"/>
              <a:ext cx="1752600" cy="394432"/>
            </a:xfrm>
            <a:prstGeom prst="rect">
              <a:avLst/>
            </a:prstGeom>
            <a:solidFill>
              <a:schemeClr val="tx1">
                <a:lumMod val="50000"/>
                <a:lumOff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0" descr="https://static1.squarespace.com/static/51269edde4b08376dc00502f/t/535ff4d3e4b07da960fdb22d/1432741004354/Temple+Square+garden+tour+Utah">
              <a:extLst>
                <a:ext uri="{FF2B5EF4-FFF2-40B4-BE49-F238E27FC236}">
                  <a16:creationId xmlns:a16="http://schemas.microsoft.com/office/drawing/2014/main" id="{6487455F-F404-4411-B392-CD3FDB1CCC2C}"/>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5520" t="78835" b="56"/>
            <a:stretch/>
          </p:blipFill>
          <p:spPr bwMode="auto">
            <a:xfrm>
              <a:off x="3671248" y="2882453"/>
              <a:ext cx="1737360" cy="457200"/>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3D73C174-CA40-489C-8F10-96A230B3B0BF}"/>
                </a:ext>
              </a:extLst>
            </p:cNvPr>
            <p:cNvGrpSpPr/>
            <p:nvPr/>
          </p:nvGrpSpPr>
          <p:grpSpPr>
            <a:xfrm>
              <a:off x="4457700" y="2082798"/>
              <a:ext cx="114300" cy="76200"/>
              <a:chOff x="1143000" y="2286000"/>
              <a:chExt cx="228600" cy="152400"/>
            </a:xfrm>
          </p:grpSpPr>
          <p:cxnSp>
            <p:nvCxnSpPr>
              <p:cNvPr id="7" name="Straight Connector 6">
                <a:extLst>
                  <a:ext uri="{FF2B5EF4-FFF2-40B4-BE49-F238E27FC236}">
                    <a16:creationId xmlns:a16="http://schemas.microsoft.com/office/drawing/2014/main" id="{37AD3654-72D7-4E0B-84A3-D2DD6ADB6867}"/>
                  </a:ext>
                </a:extLst>
              </p:cNvPr>
              <p:cNvCxnSpPr/>
              <p:nvPr/>
            </p:nvCxnSpPr>
            <p:spPr>
              <a:xfrm>
                <a:off x="1143000" y="2286000"/>
                <a:ext cx="2286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8A1100C-4A67-4A35-BCD9-1E8D0F8AFFEB}"/>
                  </a:ext>
                </a:extLst>
              </p:cNvPr>
              <p:cNvCxnSpPr/>
              <p:nvPr/>
            </p:nvCxnSpPr>
            <p:spPr>
              <a:xfrm>
                <a:off x="1143000" y="2362200"/>
                <a:ext cx="2286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D836B1E-C879-4EFC-8960-7101642BFCFE}"/>
                  </a:ext>
                </a:extLst>
              </p:cNvPr>
              <p:cNvCxnSpPr/>
              <p:nvPr/>
            </p:nvCxnSpPr>
            <p:spPr>
              <a:xfrm>
                <a:off x="1143000" y="2438400"/>
                <a:ext cx="2286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23" name="Rectangle 22">
              <a:extLst>
                <a:ext uri="{FF2B5EF4-FFF2-40B4-BE49-F238E27FC236}">
                  <a16:creationId xmlns:a16="http://schemas.microsoft.com/office/drawing/2014/main" id="{ABB24415-A333-4BC6-B2D9-3FB3F59CD930}"/>
                </a:ext>
              </a:extLst>
            </p:cNvPr>
            <p:cNvSpPr/>
            <p:nvPr/>
          </p:nvSpPr>
          <p:spPr>
            <a:xfrm>
              <a:off x="3672840" y="2191513"/>
              <a:ext cx="1737360"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Home</a:t>
              </a:r>
            </a:p>
          </p:txBody>
        </p:sp>
        <p:sp>
          <p:nvSpPr>
            <p:cNvPr id="28" name="Rectangle 27">
              <a:extLst>
                <a:ext uri="{FF2B5EF4-FFF2-40B4-BE49-F238E27FC236}">
                  <a16:creationId xmlns:a16="http://schemas.microsoft.com/office/drawing/2014/main" id="{D5408878-49C1-424A-B5FB-C5067371E4F8}"/>
                </a:ext>
              </a:extLst>
            </p:cNvPr>
            <p:cNvSpPr/>
            <p:nvPr/>
          </p:nvSpPr>
          <p:spPr>
            <a:xfrm>
              <a:off x="3672840" y="2329592"/>
              <a:ext cx="1737360"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About</a:t>
              </a:r>
            </a:p>
          </p:txBody>
        </p:sp>
        <p:sp>
          <p:nvSpPr>
            <p:cNvPr id="30" name="Rectangle 29">
              <a:extLst>
                <a:ext uri="{FF2B5EF4-FFF2-40B4-BE49-F238E27FC236}">
                  <a16:creationId xmlns:a16="http://schemas.microsoft.com/office/drawing/2014/main" id="{07F076F5-B9DA-439C-AFFB-8292933E1587}"/>
                </a:ext>
              </a:extLst>
            </p:cNvPr>
            <p:cNvSpPr/>
            <p:nvPr/>
          </p:nvSpPr>
          <p:spPr>
            <a:xfrm>
              <a:off x="3672840" y="2467135"/>
              <a:ext cx="1737360"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Temples</a:t>
              </a:r>
            </a:p>
          </p:txBody>
        </p:sp>
        <p:sp>
          <p:nvSpPr>
            <p:cNvPr id="31" name="Rectangle 30">
              <a:extLst>
                <a:ext uri="{FF2B5EF4-FFF2-40B4-BE49-F238E27FC236}">
                  <a16:creationId xmlns:a16="http://schemas.microsoft.com/office/drawing/2014/main" id="{6EE8EC59-0A90-4BA8-87F5-AD370DC394EF}"/>
                </a:ext>
              </a:extLst>
            </p:cNvPr>
            <p:cNvSpPr/>
            <p:nvPr/>
          </p:nvSpPr>
          <p:spPr>
            <a:xfrm>
              <a:off x="3672840" y="2605214"/>
              <a:ext cx="1737360"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Reservations</a:t>
              </a:r>
            </a:p>
          </p:txBody>
        </p:sp>
        <p:sp>
          <p:nvSpPr>
            <p:cNvPr id="32" name="Rectangle 31">
              <a:extLst>
                <a:ext uri="{FF2B5EF4-FFF2-40B4-BE49-F238E27FC236}">
                  <a16:creationId xmlns:a16="http://schemas.microsoft.com/office/drawing/2014/main" id="{6B9B8A90-A044-4CA8-87E5-0CAEA91D7D01}"/>
                </a:ext>
              </a:extLst>
            </p:cNvPr>
            <p:cNvSpPr/>
            <p:nvPr/>
          </p:nvSpPr>
          <p:spPr>
            <a:xfrm>
              <a:off x="3672840" y="2742757"/>
              <a:ext cx="1737360"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Services</a:t>
              </a:r>
            </a:p>
          </p:txBody>
        </p:sp>
        <p:sp>
          <p:nvSpPr>
            <p:cNvPr id="9" name="TextBox 8">
              <a:extLst>
                <a:ext uri="{FF2B5EF4-FFF2-40B4-BE49-F238E27FC236}">
                  <a16:creationId xmlns:a16="http://schemas.microsoft.com/office/drawing/2014/main" id="{756B77C4-CEB3-440D-9C21-94383C63D64D}"/>
                </a:ext>
              </a:extLst>
            </p:cNvPr>
            <p:cNvSpPr txBox="1"/>
            <p:nvPr/>
          </p:nvSpPr>
          <p:spPr>
            <a:xfrm>
              <a:off x="3671248" y="3339653"/>
              <a:ext cx="1723712" cy="1277273"/>
            </a:xfrm>
            <a:prstGeom prst="rect">
              <a:avLst/>
            </a:prstGeom>
            <a:noFill/>
          </p:spPr>
          <p:txBody>
            <a:bodyPr wrap="square" rtlCol="0">
              <a:spAutoFit/>
            </a:bodyPr>
            <a:lstStyle/>
            <a:p>
              <a:pPr algn="ctr"/>
              <a:r>
                <a:rPr lang="en-US" sz="700" b="1" dirty="0">
                  <a:solidFill>
                    <a:schemeClr val="tx1">
                      <a:lumMod val="50000"/>
                      <a:lumOff val="50000"/>
                    </a:schemeClr>
                  </a:solidFill>
                </a:rPr>
                <a:t>Welcome to Temple Inn &amp; Suites</a:t>
              </a:r>
            </a:p>
            <a:p>
              <a:endParaRPr lang="en-US" sz="700" dirty="0">
                <a:solidFill>
                  <a:schemeClr val="tx1">
                    <a:lumMod val="50000"/>
                    <a:lumOff val="50000"/>
                  </a:schemeClr>
                </a:solidFill>
              </a:endParaRPr>
            </a:p>
            <a:p>
              <a:r>
                <a:rPr lang="en-US" sz="700" dirty="0">
                  <a:solidFill>
                    <a:schemeClr val="tx1">
                      <a:lumMod val="50000"/>
                      <a:lumOff val="50000"/>
                    </a:schemeClr>
                  </a:solidFill>
                </a:rPr>
                <a:t>We provide a unique atmosphere for LDS temple attending individuals, temple missionaries and anyone who just wants to enjoy a nice place to stay.</a:t>
              </a:r>
            </a:p>
            <a:p>
              <a:endParaRPr lang="en-US" sz="700" dirty="0">
                <a:solidFill>
                  <a:schemeClr val="tx1">
                    <a:lumMod val="50000"/>
                    <a:lumOff val="50000"/>
                  </a:schemeClr>
                </a:solidFill>
              </a:endParaRPr>
            </a:p>
            <a:p>
              <a:r>
                <a:rPr lang="en-US" sz="700" dirty="0">
                  <a:solidFill>
                    <a:schemeClr val="tx1">
                      <a:lumMod val="50000"/>
                      <a:lumOff val="50000"/>
                    </a:schemeClr>
                  </a:solidFill>
                </a:rPr>
                <a:t>People can stay at our multiple sites around the country by temples and join our rewards program and receive incentives to visit all of our sites. </a:t>
              </a:r>
            </a:p>
          </p:txBody>
        </p:sp>
        <p:pic>
          <p:nvPicPr>
            <p:cNvPr id="33" name="Picture 4" descr="Image result for LDS Temples India">
              <a:extLst>
                <a:ext uri="{FF2B5EF4-FFF2-40B4-BE49-F238E27FC236}">
                  <a16:creationId xmlns:a16="http://schemas.microsoft.com/office/drawing/2014/main" id="{7AFD9D1E-A031-4565-A90C-427A49D14AE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674603" y="4619423"/>
              <a:ext cx="1720357" cy="1376285"/>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95A512B0-134D-4568-876D-7CC4045B4657}"/>
                </a:ext>
              </a:extLst>
            </p:cNvPr>
            <p:cNvSpPr/>
            <p:nvPr/>
          </p:nvSpPr>
          <p:spPr>
            <a:xfrm>
              <a:off x="3976221" y="6065084"/>
              <a:ext cx="671979" cy="276999"/>
            </a:xfrm>
            <a:prstGeom prst="rect">
              <a:avLst/>
            </a:prstGeom>
          </p:spPr>
          <p:txBody>
            <a:bodyPr wrap="none">
              <a:spAutoFit/>
            </a:bodyPr>
            <a:lstStyle/>
            <a:p>
              <a:r>
                <a:rPr lang="en-US" sz="300" dirty="0">
                  <a:solidFill>
                    <a:schemeClr val="bg1"/>
                  </a:solidFill>
                </a:rPr>
                <a:t>1234 Temple Road,</a:t>
              </a:r>
            </a:p>
            <a:p>
              <a:r>
                <a:rPr lang="en-US" sz="300" dirty="0">
                  <a:solidFill>
                    <a:schemeClr val="bg1"/>
                  </a:solidFill>
                </a:rPr>
                <a:t>Bethesda, MD 12345</a:t>
              </a:r>
            </a:p>
            <a:p>
              <a:r>
                <a:rPr lang="en-US" sz="300" dirty="0">
                  <a:solidFill>
                    <a:schemeClr val="bg1"/>
                  </a:solidFill>
                </a:rPr>
                <a:t>800-Temples</a:t>
              </a:r>
            </a:p>
            <a:p>
              <a:r>
                <a:rPr lang="en-US" sz="300" dirty="0">
                  <a:solidFill>
                    <a:schemeClr val="bg1"/>
                  </a:solidFill>
                </a:rPr>
                <a:t>info@templeinnandsuites.com</a:t>
              </a:r>
            </a:p>
          </p:txBody>
        </p:sp>
        <p:pic>
          <p:nvPicPr>
            <p:cNvPr id="14" name="Picture 13">
              <a:extLst>
                <a:ext uri="{FF2B5EF4-FFF2-40B4-BE49-F238E27FC236}">
                  <a16:creationId xmlns:a16="http://schemas.microsoft.com/office/drawing/2014/main" id="{FE207D45-5B13-4062-93CF-A2CC8030CD76}"/>
                </a:ext>
              </a:extLst>
            </p:cNvPr>
            <p:cNvPicPr>
              <a:picLocks noChangeAspect="1"/>
            </p:cNvPicPr>
            <p:nvPr/>
          </p:nvPicPr>
          <p:blipFill>
            <a:blip r:embed="rId5"/>
            <a:stretch>
              <a:fillRect/>
            </a:stretch>
          </p:blipFill>
          <p:spPr>
            <a:xfrm>
              <a:off x="4714875" y="6097062"/>
              <a:ext cx="314325" cy="213042"/>
            </a:xfrm>
            <a:prstGeom prst="rect">
              <a:avLst/>
            </a:prstGeom>
          </p:spPr>
        </p:pic>
      </p:grpSp>
    </p:spTree>
    <p:extLst>
      <p:ext uri="{BB962C8B-B14F-4D97-AF65-F5344CB8AC3E}">
        <p14:creationId xmlns:p14="http://schemas.microsoft.com/office/powerpoint/2010/main" val="4899092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89509" y="457200"/>
            <a:ext cx="1796491" cy="461665"/>
          </a:xfrm>
          <a:prstGeom prst="rect">
            <a:avLst/>
          </a:prstGeom>
          <a:noFill/>
        </p:spPr>
        <p:txBody>
          <a:bodyPr wrap="square" rtlCol="0">
            <a:spAutoFit/>
          </a:bodyPr>
          <a:lstStyle/>
          <a:p>
            <a:r>
              <a:rPr lang="en-US" sz="2400" dirty="0">
                <a:solidFill>
                  <a:schemeClr val="tx1">
                    <a:lumMod val="65000"/>
                    <a:lumOff val="35000"/>
                  </a:schemeClr>
                </a:solidFill>
                <a:latin typeface="Berlin Sans FB" panose="020E0602020502020306" pitchFamily="34" charset="0"/>
              </a:rPr>
              <a:t>Site Plan for </a:t>
            </a:r>
          </a:p>
        </p:txBody>
      </p:sp>
      <p:sp>
        <p:nvSpPr>
          <p:cNvPr id="34" name="TextBox 33"/>
          <p:cNvSpPr txBox="1"/>
          <p:nvPr/>
        </p:nvSpPr>
        <p:spPr>
          <a:xfrm>
            <a:off x="609601" y="1371600"/>
            <a:ext cx="2285999" cy="369332"/>
          </a:xfrm>
          <a:prstGeom prst="rect">
            <a:avLst/>
          </a:prstGeom>
          <a:noFill/>
        </p:spPr>
        <p:txBody>
          <a:bodyPr wrap="square" rtlCol="0">
            <a:spAutoFit/>
          </a:bodyPr>
          <a:lstStyle/>
          <a:p>
            <a:r>
              <a:rPr lang="en-US" dirty="0">
                <a:solidFill>
                  <a:schemeClr val="tx1">
                    <a:lumMod val="65000"/>
                    <a:lumOff val="35000"/>
                  </a:schemeClr>
                </a:solidFill>
                <a:latin typeface="Berlin Sans FB" panose="020E0602020502020306" pitchFamily="34" charset="0"/>
              </a:rPr>
              <a:t>Wire Frames Medium</a:t>
            </a:r>
          </a:p>
        </p:txBody>
      </p:sp>
      <p:pic>
        <p:nvPicPr>
          <p:cNvPr id="10" name="Picture 9">
            <a:extLst>
              <a:ext uri="{FF2B5EF4-FFF2-40B4-BE49-F238E27FC236}">
                <a16:creationId xmlns:a16="http://schemas.microsoft.com/office/drawing/2014/main" id="{01C46012-15E0-42BF-9DF5-79496F548B64}"/>
              </a:ext>
            </a:extLst>
          </p:cNvPr>
          <p:cNvPicPr>
            <a:picLocks noChangeAspect="1"/>
          </p:cNvPicPr>
          <p:nvPr/>
        </p:nvPicPr>
        <p:blipFill>
          <a:blip r:embed="rId2"/>
          <a:stretch>
            <a:fillRect/>
          </a:stretch>
        </p:blipFill>
        <p:spPr>
          <a:xfrm>
            <a:off x="2590801" y="219989"/>
            <a:ext cx="4114800" cy="926058"/>
          </a:xfrm>
          <a:prstGeom prst="rect">
            <a:avLst/>
          </a:prstGeom>
        </p:spPr>
      </p:pic>
      <p:sp>
        <p:nvSpPr>
          <p:cNvPr id="6" name="Rectangle 5">
            <a:extLst>
              <a:ext uri="{FF2B5EF4-FFF2-40B4-BE49-F238E27FC236}">
                <a16:creationId xmlns:a16="http://schemas.microsoft.com/office/drawing/2014/main" id="{F545D6E8-314E-44D5-88C2-B80E6ECC2FF3}"/>
              </a:ext>
            </a:extLst>
          </p:cNvPr>
          <p:cNvSpPr/>
          <p:nvPr/>
        </p:nvSpPr>
        <p:spPr>
          <a:xfrm>
            <a:off x="3657600" y="1676400"/>
            <a:ext cx="3733800" cy="47244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4F9D041-52A1-48CC-8BF2-E4AB830B8B91}"/>
              </a:ext>
            </a:extLst>
          </p:cNvPr>
          <p:cNvSpPr/>
          <p:nvPr/>
        </p:nvSpPr>
        <p:spPr>
          <a:xfrm>
            <a:off x="3686676" y="2209800"/>
            <a:ext cx="3701332"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sp>
        <p:nvSpPr>
          <p:cNvPr id="9" name="Rectangle 8">
            <a:extLst>
              <a:ext uri="{FF2B5EF4-FFF2-40B4-BE49-F238E27FC236}">
                <a16:creationId xmlns:a16="http://schemas.microsoft.com/office/drawing/2014/main" id="{3B150ED7-8544-4FBB-AE12-C1EB4228A6B4}"/>
              </a:ext>
            </a:extLst>
          </p:cNvPr>
          <p:cNvSpPr/>
          <p:nvPr/>
        </p:nvSpPr>
        <p:spPr>
          <a:xfrm>
            <a:off x="3657600" y="6006368"/>
            <a:ext cx="3733800" cy="394432"/>
          </a:xfrm>
          <a:prstGeom prst="rect">
            <a:avLst/>
          </a:prstGeom>
          <a:solidFill>
            <a:schemeClr val="tx1">
              <a:lumMod val="50000"/>
              <a:lumOff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https://static1.squarespace.com/static/51269edde4b08376dc00502f/t/535ff4d3e4b07da960fdb22d/1432741004354/Temple+Square+garden+tour+Utah">
            <a:extLst>
              <a:ext uri="{FF2B5EF4-FFF2-40B4-BE49-F238E27FC236}">
                <a16:creationId xmlns:a16="http://schemas.microsoft.com/office/drawing/2014/main" id="{A1FE987F-EFD6-463B-8288-4DB3EFB145C9}"/>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5520" t="78835" b="56"/>
          <a:stretch/>
        </p:blipFill>
        <p:spPr bwMode="auto">
          <a:xfrm>
            <a:off x="3686676" y="3034853"/>
            <a:ext cx="3701332" cy="457200"/>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67C79336-79F7-4B56-8C51-B1A45708D0F7}"/>
              </a:ext>
            </a:extLst>
          </p:cNvPr>
          <p:cNvGrpSpPr/>
          <p:nvPr/>
        </p:nvGrpSpPr>
        <p:grpSpPr>
          <a:xfrm>
            <a:off x="5486400" y="2235198"/>
            <a:ext cx="119270" cy="73554"/>
            <a:chOff x="1143000" y="2286000"/>
            <a:chExt cx="228600" cy="152400"/>
          </a:xfrm>
        </p:grpSpPr>
        <p:cxnSp>
          <p:nvCxnSpPr>
            <p:cNvPr id="22" name="Straight Connector 21">
              <a:extLst>
                <a:ext uri="{FF2B5EF4-FFF2-40B4-BE49-F238E27FC236}">
                  <a16:creationId xmlns:a16="http://schemas.microsoft.com/office/drawing/2014/main" id="{461C4E6D-D84A-42F5-9D64-9E8E5D096714}"/>
                </a:ext>
              </a:extLst>
            </p:cNvPr>
            <p:cNvCxnSpPr/>
            <p:nvPr/>
          </p:nvCxnSpPr>
          <p:spPr>
            <a:xfrm>
              <a:off x="1143000" y="2286000"/>
              <a:ext cx="2286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B63EFD5-451D-4273-A108-2203AF21C6E5}"/>
                </a:ext>
              </a:extLst>
            </p:cNvPr>
            <p:cNvCxnSpPr/>
            <p:nvPr/>
          </p:nvCxnSpPr>
          <p:spPr>
            <a:xfrm>
              <a:off x="1143000" y="2362200"/>
              <a:ext cx="2286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9A3A1EF-FA05-4632-96DE-0CF8EE458953}"/>
                </a:ext>
              </a:extLst>
            </p:cNvPr>
            <p:cNvCxnSpPr>
              <a:cxnSpLocks/>
            </p:cNvCxnSpPr>
            <p:nvPr/>
          </p:nvCxnSpPr>
          <p:spPr>
            <a:xfrm>
              <a:off x="1143000" y="2438400"/>
              <a:ext cx="2286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13" name="Rectangle 12">
            <a:extLst>
              <a:ext uri="{FF2B5EF4-FFF2-40B4-BE49-F238E27FC236}">
                <a16:creationId xmlns:a16="http://schemas.microsoft.com/office/drawing/2014/main" id="{FE591CDA-9242-4F04-B4BD-BDA9107570E9}"/>
              </a:ext>
            </a:extLst>
          </p:cNvPr>
          <p:cNvSpPr/>
          <p:nvPr/>
        </p:nvSpPr>
        <p:spPr>
          <a:xfrm>
            <a:off x="3690068" y="2343913"/>
            <a:ext cx="3701332"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Home</a:t>
            </a:r>
          </a:p>
        </p:txBody>
      </p:sp>
      <p:sp>
        <p:nvSpPr>
          <p:cNvPr id="14" name="Rectangle 13">
            <a:extLst>
              <a:ext uri="{FF2B5EF4-FFF2-40B4-BE49-F238E27FC236}">
                <a16:creationId xmlns:a16="http://schemas.microsoft.com/office/drawing/2014/main" id="{C77C2064-33A0-4425-A7F8-2ADF9ADF6491}"/>
              </a:ext>
            </a:extLst>
          </p:cNvPr>
          <p:cNvSpPr/>
          <p:nvPr/>
        </p:nvSpPr>
        <p:spPr>
          <a:xfrm>
            <a:off x="3690068" y="2481992"/>
            <a:ext cx="3701332"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About</a:t>
            </a:r>
          </a:p>
        </p:txBody>
      </p:sp>
      <p:sp>
        <p:nvSpPr>
          <p:cNvPr id="15" name="Rectangle 14">
            <a:extLst>
              <a:ext uri="{FF2B5EF4-FFF2-40B4-BE49-F238E27FC236}">
                <a16:creationId xmlns:a16="http://schemas.microsoft.com/office/drawing/2014/main" id="{7DF5F858-B7A9-4352-8090-EBF6E204CEAD}"/>
              </a:ext>
            </a:extLst>
          </p:cNvPr>
          <p:cNvSpPr/>
          <p:nvPr/>
        </p:nvSpPr>
        <p:spPr>
          <a:xfrm>
            <a:off x="3690068" y="2619535"/>
            <a:ext cx="3701332"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Temples</a:t>
            </a:r>
          </a:p>
        </p:txBody>
      </p:sp>
      <p:sp>
        <p:nvSpPr>
          <p:cNvPr id="16" name="Rectangle 15">
            <a:extLst>
              <a:ext uri="{FF2B5EF4-FFF2-40B4-BE49-F238E27FC236}">
                <a16:creationId xmlns:a16="http://schemas.microsoft.com/office/drawing/2014/main" id="{1F139055-C159-4192-85F3-2EA0A2281FA5}"/>
              </a:ext>
            </a:extLst>
          </p:cNvPr>
          <p:cNvSpPr/>
          <p:nvPr/>
        </p:nvSpPr>
        <p:spPr>
          <a:xfrm>
            <a:off x="3690068" y="2757614"/>
            <a:ext cx="3701332"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Reservations</a:t>
            </a:r>
          </a:p>
        </p:txBody>
      </p:sp>
      <p:sp>
        <p:nvSpPr>
          <p:cNvPr id="17" name="Rectangle 16">
            <a:extLst>
              <a:ext uri="{FF2B5EF4-FFF2-40B4-BE49-F238E27FC236}">
                <a16:creationId xmlns:a16="http://schemas.microsoft.com/office/drawing/2014/main" id="{4CD38BC9-BF53-4312-BB12-8500BDCCC634}"/>
              </a:ext>
            </a:extLst>
          </p:cNvPr>
          <p:cNvSpPr/>
          <p:nvPr/>
        </p:nvSpPr>
        <p:spPr>
          <a:xfrm>
            <a:off x="3690068" y="2895157"/>
            <a:ext cx="3701332" cy="13969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Services</a:t>
            </a:r>
          </a:p>
        </p:txBody>
      </p:sp>
      <p:sp>
        <p:nvSpPr>
          <p:cNvPr id="18" name="TextBox 17">
            <a:extLst>
              <a:ext uri="{FF2B5EF4-FFF2-40B4-BE49-F238E27FC236}">
                <a16:creationId xmlns:a16="http://schemas.microsoft.com/office/drawing/2014/main" id="{5E517F79-6184-487A-AB5E-D49BCF2010B9}"/>
              </a:ext>
            </a:extLst>
          </p:cNvPr>
          <p:cNvSpPr txBox="1"/>
          <p:nvPr/>
        </p:nvSpPr>
        <p:spPr>
          <a:xfrm>
            <a:off x="3686676" y="3492053"/>
            <a:ext cx="3672256" cy="1277273"/>
          </a:xfrm>
          <a:prstGeom prst="rect">
            <a:avLst/>
          </a:prstGeom>
          <a:noFill/>
        </p:spPr>
        <p:txBody>
          <a:bodyPr wrap="square" rtlCol="0">
            <a:spAutoFit/>
          </a:bodyPr>
          <a:lstStyle/>
          <a:p>
            <a:pPr algn="ctr"/>
            <a:r>
              <a:rPr lang="en-US" sz="700" b="1" dirty="0">
                <a:solidFill>
                  <a:schemeClr val="tx1">
                    <a:lumMod val="50000"/>
                    <a:lumOff val="50000"/>
                  </a:schemeClr>
                </a:solidFill>
              </a:rPr>
              <a:t>Welcome to Temple Inn &amp; Suites</a:t>
            </a:r>
          </a:p>
          <a:p>
            <a:endParaRPr lang="en-US" sz="700" dirty="0">
              <a:solidFill>
                <a:schemeClr val="tx1">
                  <a:lumMod val="50000"/>
                  <a:lumOff val="50000"/>
                </a:schemeClr>
              </a:solidFill>
            </a:endParaRPr>
          </a:p>
          <a:p>
            <a:r>
              <a:rPr lang="en-US" sz="700" dirty="0">
                <a:solidFill>
                  <a:schemeClr val="tx1">
                    <a:lumMod val="50000"/>
                    <a:lumOff val="50000"/>
                  </a:schemeClr>
                </a:solidFill>
              </a:rPr>
              <a:t>We provide a unique atmosphere for LDS temple attending individuals, temple missionaries and anyone who just wants to enjoy a nice place to stay.</a:t>
            </a:r>
          </a:p>
          <a:p>
            <a:endParaRPr lang="en-US" sz="700" dirty="0">
              <a:solidFill>
                <a:schemeClr val="tx1">
                  <a:lumMod val="50000"/>
                  <a:lumOff val="50000"/>
                </a:schemeClr>
              </a:solidFill>
            </a:endParaRPr>
          </a:p>
          <a:p>
            <a:r>
              <a:rPr lang="en-US" sz="700" dirty="0">
                <a:solidFill>
                  <a:schemeClr val="tx1">
                    <a:lumMod val="50000"/>
                    <a:lumOff val="50000"/>
                  </a:schemeClr>
                </a:solidFill>
              </a:rPr>
              <a:t>People can stay at our multiple sites around the country by temples and join our rewards program and receive incentives to visit all of our sites. </a:t>
            </a:r>
          </a:p>
        </p:txBody>
      </p:sp>
      <p:pic>
        <p:nvPicPr>
          <p:cNvPr id="19" name="Picture 4" descr="Image result for LDS Temples India">
            <a:extLst>
              <a:ext uri="{FF2B5EF4-FFF2-40B4-BE49-F238E27FC236}">
                <a16:creationId xmlns:a16="http://schemas.microsoft.com/office/drawing/2014/main" id="{E8B71C48-EA04-4078-9BC5-DD729C01839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191000" y="4385925"/>
            <a:ext cx="2728612" cy="1580987"/>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C47D6A74-11B7-457A-9A9E-DEC85AD342CA}"/>
              </a:ext>
            </a:extLst>
          </p:cNvPr>
          <p:cNvSpPr/>
          <p:nvPr/>
        </p:nvSpPr>
        <p:spPr>
          <a:xfrm>
            <a:off x="4866488" y="6084346"/>
            <a:ext cx="692798" cy="276999"/>
          </a:xfrm>
          <a:prstGeom prst="rect">
            <a:avLst/>
          </a:prstGeom>
        </p:spPr>
        <p:txBody>
          <a:bodyPr wrap="square">
            <a:spAutoFit/>
          </a:bodyPr>
          <a:lstStyle/>
          <a:p>
            <a:r>
              <a:rPr lang="en-US" sz="300" dirty="0">
                <a:solidFill>
                  <a:schemeClr val="bg1"/>
                </a:solidFill>
              </a:rPr>
              <a:t>1234 Temple Road,</a:t>
            </a:r>
          </a:p>
          <a:p>
            <a:r>
              <a:rPr lang="en-US" sz="300" dirty="0">
                <a:solidFill>
                  <a:schemeClr val="bg1"/>
                </a:solidFill>
              </a:rPr>
              <a:t>Bethesda, MD 12345</a:t>
            </a:r>
          </a:p>
          <a:p>
            <a:r>
              <a:rPr lang="en-US" sz="300" dirty="0">
                <a:solidFill>
                  <a:schemeClr val="bg1"/>
                </a:solidFill>
              </a:rPr>
              <a:t>800-Temples</a:t>
            </a:r>
          </a:p>
          <a:p>
            <a:r>
              <a:rPr lang="en-US" sz="300" dirty="0">
                <a:solidFill>
                  <a:schemeClr val="bg1"/>
                </a:solidFill>
              </a:rPr>
              <a:t>info@templeinnandsuites.com</a:t>
            </a:r>
          </a:p>
        </p:txBody>
      </p:sp>
      <p:pic>
        <p:nvPicPr>
          <p:cNvPr id="21" name="Picture 20">
            <a:extLst>
              <a:ext uri="{FF2B5EF4-FFF2-40B4-BE49-F238E27FC236}">
                <a16:creationId xmlns:a16="http://schemas.microsoft.com/office/drawing/2014/main" id="{16C4CEC9-2852-4E67-988C-1C5B3DEB9352}"/>
              </a:ext>
            </a:extLst>
          </p:cNvPr>
          <p:cNvPicPr>
            <a:picLocks noChangeAspect="1"/>
          </p:cNvPicPr>
          <p:nvPr/>
        </p:nvPicPr>
        <p:blipFill>
          <a:blip r:embed="rId5"/>
          <a:stretch>
            <a:fillRect/>
          </a:stretch>
        </p:blipFill>
        <p:spPr>
          <a:xfrm>
            <a:off x="5600373" y="6055784"/>
            <a:ext cx="457202" cy="309855"/>
          </a:xfrm>
          <a:prstGeom prst="rect">
            <a:avLst/>
          </a:prstGeom>
        </p:spPr>
      </p:pic>
      <p:pic>
        <p:nvPicPr>
          <p:cNvPr id="25" name="Picture 24">
            <a:extLst>
              <a:ext uri="{FF2B5EF4-FFF2-40B4-BE49-F238E27FC236}">
                <a16:creationId xmlns:a16="http://schemas.microsoft.com/office/drawing/2014/main" id="{AA043AA7-2934-4602-A7EF-46633836077D}"/>
              </a:ext>
            </a:extLst>
          </p:cNvPr>
          <p:cNvPicPr>
            <a:picLocks noChangeAspect="1"/>
          </p:cNvPicPr>
          <p:nvPr/>
        </p:nvPicPr>
        <p:blipFill>
          <a:blip r:embed="rId2"/>
          <a:stretch>
            <a:fillRect/>
          </a:stretch>
        </p:blipFill>
        <p:spPr>
          <a:xfrm>
            <a:off x="4490263" y="1707017"/>
            <a:ext cx="2111543" cy="475214"/>
          </a:xfrm>
          <a:prstGeom prst="rect">
            <a:avLst/>
          </a:prstGeom>
        </p:spPr>
      </p:pic>
    </p:spTree>
    <p:extLst>
      <p:ext uri="{BB962C8B-B14F-4D97-AF65-F5344CB8AC3E}">
        <p14:creationId xmlns:p14="http://schemas.microsoft.com/office/powerpoint/2010/main" val="38227370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89509" y="457200"/>
            <a:ext cx="2025091" cy="461665"/>
          </a:xfrm>
          <a:prstGeom prst="rect">
            <a:avLst/>
          </a:prstGeom>
          <a:noFill/>
        </p:spPr>
        <p:txBody>
          <a:bodyPr wrap="square" rtlCol="0">
            <a:spAutoFit/>
          </a:bodyPr>
          <a:lstStyle/>
          <a:p>
            <a:r>
              <a:rPr lang="en-US" sz="2400" dirty="0">
                <a:solidFill>
                  <a:schemeClr val="tx1">
                    <a:lumMod val="65000"/>
                    <a:lumOff val="35000"/>
                  </a:schemeClr>
                </a:solidFill>
                <a:latin typeface="Berlin Sans FB" panose="020E0602020502020306" pitchFamily="34" charset="0"/>
              </a:rPr>
              <a:t>Site Plan for </a:t>
            </a:r>
          </a:p>
        </p:txBody>
      </p:sp>
      <p:sp>
        <p:nvSpPr>
          <p:cNvPr id="34" name="TextBox 33"/>
          <p:cNvSpPr txBox="1"/>
          <p:nvPr/>
        </p:nvSpPr>
        <p:spPr>
          <a:xfrm>
            <a:off x="609601" y="1371600"/>
            <a:ext cx="2209799" cy="369332"/>
          </a:xfrm>
          <a:prstGeom prst="rect">
            <a:avLst/>
          </a:prstGeom>
          <a:noFill/>
        </p:spPr>
        <p:txBody>
          <a:bodyPr wrap="square" rtlCol="0">
            <a:spAutoFit/>
          </a:bodyPr>
          <a:lstStyle/>
          <a:p>
            <a:r>
              <a:rPr lang="en-US" dirty="0">
                <a:solidFill>
                  <a:schemeClr val="tx1">
                    <a:lumMod val="65000"/>
                    <a:lumOff val="35000"/>
                  </a:schemeClr>
                </a:solidFill>
                <a:latin typeface="Berlin Sans FB" panose="020E0602020502020306" pitchFamily="34" charset="0"/>
              </a:rPr>
              <a:t>Wire Frames Large</a:t>
            </a:r>
          </a:p>
        </p:txBody>
      </p:sp>
      <p:pic>
        <p:nvPicPr>
          <p:cNvPr id="10" name="Picture 9">
            <a:extLst>
              <a:ext uri="{FF2B5EF4-FFF2-40B4-BE49-F238E27FC236}">
                <a16:creationId xmlns:a16="http://schemas.microsoft.com/office/drawing/2014/main" id="{01C46012-15E0-42BF-9DF5-79496F548B64}"/>
              </a:ext>
            </a:extLst>
          </p:cNvPr>
          <p:cNvPicPr>
            <a:picLocks noChangeAspect="1"/>
          </p:cNvPicPr>
          <p:nvPr/>
        </p:nvPicPr>
        <p:blipFill>
          <a:blip r:embed="rId2"/>
          <a:stretch>
            <a:fillRect/>
          </a:stretch>
        </p:blipFill>
        <p:spPr>
          <a:xfrm>
            <a:off x="2590801" y="219989"/>
            <a:ext cx="4114800" cy="926058"/>
          </a:xfrm>
          <a:prstGeom prst="rect">
            <a:avLst/>
          </a:prstGeom>
        </p:spPr>
      </p:pic>
      <p:sp>
        <p:nvSpPr>
          <p:cNvPr id="6" name="Rectangle 5">
            <a:extLst>
              <a:ext uri="{FF2B5EF4-FFF2-40B4-BE49-F238E27FC236}">
                <a16:creationId xmlns:a16="http://schemas.microsoft.com/office/drawing/2014/main" id="{492254BD-D163-4D19-B61B-873B79CB9529}"/>
              </a:ext>
            </a:extLst>
          </p:cNvPr>
          <p:cNvSpPr/>
          <p:nvPr/>
        </p:nvSpPr>
        <p:spPr>
          <a:xfrm>
            <a:off x="3047999" y="1605132"/>
            <a:ext cx="5442509" cy="47244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73DB244-917B-474F-86D3-64F954068D3E}"/>
              </a:ext>
            </a:extLst>
          </p:cNvPr>
          <p:cNvPicPr>
            <a:picLocks noChangeAspect="1"/>
          </p:cNvPicPr>
          <p:nvPr/>
        </p:nvPicPr>
        <p:blipFill>
          <a:blip r:embed="rId2"/>
          <a:stretch>
            <a:fillRect/>
          </a:stretch>
        </p:blipFill>
        <p:spPr>
          <a:xfrm>
            <a:off x="3276600" y="1974464"/>
            <a:ext cx="1751008" cy="377283"/>
          </a:xfrm>
          <a:prstGeom prst="rect">
            <a:avLst/>
          </a:prstGeom>
        </p:spPr>
      </p:pic>
      <p:sp>
        <p:nvSpPr>
          <p:cNvPr id="9" name="Rectangle 8">
            <a:extLst>
              <a:ext uri="{FF2B5EF4-FFF2-40B4-BE49-F238E27FC236}">
                <a16:creationId xmlns:a16="http://schemas.microsoft.com/office/drawing/2014/main" id="{F2368A7A-AE3F-44BF-A53C-D69F189F95CA}"/>
              </a:ext>
            </a:extLst>
          </p:cNvPr>
          <p:cNvSpPr/>
          <p:nvPr/>
        </p:nvSpPr>
        <p:spPr>
          <a:xfrm>
            <a:off x="3069990" y="5562600"/>
            <a:ext cx="5420517" cy="756956"/>
          </a:xfrm>
          <a:prstGeom prst="rect">
            <a:avLst/>
          </a:prstGeom>
          <a:solidFill>
            <a:schemeClr val="tx1">
              <a:lumMod val="50000"/>
              <a:lumOff val="5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https://static1.squarespace.com/static/51269edde4b08376dc00502f/t/535ff4d3e4b07da960fdb22d/1432741004354/Temple+Square+garden+tour+Utah">
            <a:extLst>
              <a:ext uri="{FF2B5EF4-FFF2-40B4-BE49-F238E27FC236}">
                <a16:creationId xmlns:a16="http://schemas.microsoft.com/office/drawing/2014/main" id="{4D062B64-A072-4182-BDEB-0B4A5670BF2C}"/>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67" t="74621" r="-332" b="5354"/>
          <a:stretch/>
        </p:blipFill>
        <p:spPr bwMode="auto">
          <a:xfrm>
            <a:off x="3276601" y="2428198"/>
            <a:ext cx="5105398" cy="1077002"/>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1804841C-C4E7-4993-A29D-5CFC3A3C1E0B}"/>
              </a:ext>
            </a:extLst>
          </p:cNvPr>
          <p:cNvSpPr/>
          <p:nvPr/>
        </p:nvSpPr>
        <p:spPr>
          <a:xfrm>
            <a:off x="5088566" y="2209800"/>
            <a:ext cx="3293433" cy="141947"/>
          </a:xfrm>
          <a:prstGeom prst="rect">
            <a:avLst/>
          </a:prstGeom>
          <a:solidFill>
            <a:schemeClr val="accent6"/>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Home    About    Temples     Reservations     </a:t>
            </a:r>
            <a:r>
              <a:rPr lang="en-US" sz="800" dirty="0" err="1"/>
              <a:t>Servcies</a:t>
            </a:r>
            <a:endParaRPr lang="en-US" sz="800" dirty="0"/>
          </a:p>
        </p:txBody>
      </p:sp>
      <p:sp>
        <p:nvSpPr>
          <p:cNvPr id="18" name="TextBox 17">
            <a:extLst>
              <a:ext uri="{FF2B5EF4-FFF2-40B4-BE49-F238E27FC236}">
                <a16:creationId xmlns:a16="http://schemas.microsoft.com/office/drawing/2014/main" id="{EE880238-7E96-4D21-839D-C1581730E3E4}"/>
              </a:ext>
            </a:extLst>
          </p:cNvPr>
          <p:cNvSpPr txBox="1"/>
          <p:nvPr/>
        </p:nvSpPr>
        <p:spPr>
          <a:xfrm>
            <a:off x="3276599" y="3607051"/>
            <a:ext cx="5105399" cy="846386"/>
          </a:xfrm>
          <a:prstGeom prst="rect">
            <a:avLst/>
          </a:prstGeom>
          <a:noFill/>
        </p:spPr>
        <p:txBody>
          <a:bodyPr wrap="square" rtlCol="0">
            <a:spAutoFit/>
          </a:bodyPr>
          <a:lstStyle/>
          <a:p>
            <a:pPr algn="ctr"/>
            <a:r>
              <a:rPr lang="en-US" sz="700" b="1" dirty="0">
                <a:solidFill>
                  <a:schemeClr val="tx1">
                    <a:lumMod val="50000"/>
                    <a:lumOff val="50000"/>
                  </a:schemeClr>
                </a:solidFill>
              </a:rPr>
              <a:t>Welcome to Temple Inn &amp; Suites</a:t>
            </a:r>
          </a:p>
          <a:p>
            <a:endParaRPr lang="en-US" sz="700" dirty="0">
              <a:solidFill>
                <a:schemeClr val="tx1">
                  <a:lumMod val="50000"/>
                  <a:lumOff val="50000"/>
                </a:schemeClr>
              </a:solidFill>
            </a:endParaRPr>
          </a:p>
          <a:p>
            <a:r>
              <a:rPr lang="en-US" sz="700" dirty="0">
                <a:solidFill>
                  <a:schemeClr val="tx1">
                    <a:lumMod val="50000"/>
                    <a:lumOff val="50000"/>
                  </a:schemeClr>
                </a:solidFill>
              </a:rPr>
              <a:t>We provide a unique atmosphere for LDS temple attending individuals, temple missionaries and anyone who just wants to enjoy a nice place to stay.</a:t>
            </a:r>
          </a:p>
          <a:p>
            <a:endParaRPr lang="en-US" sz="700" dirty="0">
              <a:solidFill>
                <a:schemeClr val="tx1">
                  <a:lumMod val="50000"/>
                  <a:lumOff val="50000"/>
                </a:schemeClr>
              </a:solidFill>
            </a:endParaRPr>
          </a:p>
          <a:p>
            <a:r>
              <a:rPr lang="en-US" sz="700" dirty="0">
                <a:solidFill>
                  <a:schemeClr val="tx1">
                    <a:lumMod val="50000"/>
                    <a:lumOff val="50000"/>
                  </a:schemeClr>
                </a:solidFill>
              </a:rPr>
              <a:t>People can stay at our multiple sites around the country by temples and join our rewards program and receive incentives to visit all of our sites. </a:t>
            </a:r>
          </a:p>
        </p:txBody>
      </p:sp>
      <p:sp>
        <p:nvSpPr>
          <p:cNvPr id="20" name="Rectangle 19">
            <a:extLst>
              <a:ext uri="{FF2B5EF4-FFF2-40B4-BE49-F238E27FC236}">
                <a16:creationId xmlns:a16="http://schemas.microsoft.com/office/drawing/2014/main" id="{DB9D31DA-AB21-4198-B7E8-C1F1B43904E0}"/>
              </a:ext>
            </a:extLst>
          </p:cNvPr>
          <p:cNvSpPr/>
          <p:nvPr/>
        </p:nvSpPr>
        <p:spPr>
          <a:xfrm>
            <a:off x="4632022" y="5676991"/>
            <a:ext cx="1311578" cy="523220"/>
          </a:xfrm>
          <a:prstGeom prst="rect">
            <a:avLst/>
          </a:prstGeom>
        </p:spPr>
        <p:txBody>
          <a:bodyPr wrap="none">
            <a:spAutoFit/>
          </a:bodyPr>
          <a:lstStyle/>
          <a:p>
            <a:r>
              <a:rPr lang="en-US" sz="700" dirty="0">
                <a:solidFill>
                  <a:schemeClr val="bg1"/>
                </a:solidFill>
              </a:rPr>
              <a:t>1234 Temple Road,</a:t>
            </a:r>
          </a:p>
          <a:p>
            <a:r>
              <a:rPr lang="en-US" sz="700" dirty="0">
                <a:solidFill>
                  <a:schemeClr val="bg1"/>
                </a:solidFill>
              </a:rPr>
              <a:t>Bethesda, MD 12345</a:t>
            </a:r>
          </a:p>
          <a:p>
            <a:r>
              <a:rPr lang="en-US" sz="700" dirty="0">
                <a:solidFill>
                  <a:schemeClr val="bg1"/>
                </a:solidFill>
              </a:rPr>
              <a:t>800-Temples</a:t>
            </a:r>
          </a:p>
          <a:p>
            <a:r>
              <a:rPr lang="en-US" sz="700" dirty="0">
                <a:solidFill>
                  <a:schemeClr val="bg1"/>
                </a:solidFill>
              </a:rPr>
              <a:t>info@templeinnandsuites.com</a:t>
            </a:r>
          </a:p>
        </p:txBody>
      </p:sp>
      <p:pic>
        <p:nvPicPr>
          <p:cNvPr id="21" name="Picture 20">
            <a:extLst>
              <a:ext uri="{FF2B5EF4-FFF2-40B4-BE49-F238E27FC236}">
                <a16:creationId xmlns:a16="http://schemas.microsoft.com/office/drawing/2014/main" id="{257B385B-1FFB-4C19-81BF-19759384952D}"/>
              </a:ext>
            </a:extLst>
          </p:cNvPr>
          <p:cNvPicPr>
            <a:picLocks noChangeAspect="1"/>
          </p:cNvPicPr>
          <p:nvPr/>
        </p:nvPicPr>
        <p:blipFill>
          <a:blip r:embed="rId4"/>
          <a:stretch>
            <a:fillRect/>
          </a:stretch>
        </p:blipFill>
        <p:spPr>
          <a:xfrm>
            <a:off x="6172200" y="5652095"/>
            <a:ext cx="799262" cy="541721"/>
          </a:xfrm>
          <a:prstGeom prst="rect">
            <a:avLst/>
          </a:prstGeom>
        </p:spPr>
      </p:pic>
      <p:sp>
        <p:nvSpPr>
          <p:cNvPr id="2" name="Rectangle 1">
            <a:extLst>
              <a:ext uri="{FF2B5EF4-FFF2-40B4-BE49-F238E27FC236}">
                <a16:creationId xmlns:a16="http://schemas.microsoft.com/office/drawing/2014/main" id="{5CAFE567-FCEE-4D76-ACF0-7E6C6E3390DF}"/>
              </a:ext>
            </a:extLst>
          </p:cNvPr>
          <p:cNvSpPr/>
          <p:nvPr/>
        </p:nvSpPr>
        <p:spPr>
          <a:xfrm>
            <a:off x="3429000" y="2629945"/>
            <a:ext cx="1380891" cy="461665"/>
          </a:xfrm>
          <a:prstGeom prst="rect">
            <a:avLst/>
          </a:prstGeom>
        </p:spPr>
        <p:txBody>
          <a:bodyPr wrap="none">
            <a:spAutoFit/>
          </a:bodyPr>
          <a:lstStyle/>
          <a:p>
            <a:r>
              <a:rPr lang="en-US" sz="2400" b="1" dirty="0">
                <a:solidFill>
                  <a:schemeClr val="bg1"/>
                </a:solidFill>
              </a:rPr>
              <a:t>Welcome</a:t>
            </a:r>
            <a:endParaRPr lang="en-US" sz="6000" dirty="0">
              <a:solidFill>
                <a:schemeClr val="bg1"/>
              </a:solidFill>
            </a:endParaRPr>
          </a:p>
        </p:txBody>
      </p:sp>
      <p:pic>
        <p:nvPicPr>
          <p:cNvPr id="25" name="Picture 2" descr="Image result for LDS Temples">
            <a:extLst>
              <a:ext uri="{FF2B5EF4-FFF2-40B4-BE49-F238E27FC236}">
                <a16:creationId xmlns:a16="http://schemas.microsoft.com/office/drawing/2014/main" id="{5EF4C841-1247-4372-B225-92565A735B2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46639" y="4451980"/>
            <a:ext cx="1482961" cy="986843"/>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descr="Image result for LDS Temples India">
            <a:extLst>
              <a:ext uri="{FF2B5EF4-FFF2-40B4-BE49-F238E27FC236}">
                <a16:creationId xmlns:a16="http://schemas.microsoft.com/office/drawing/2014/main" id="{4E7A2992-6543-4D70-8296-A059BE6D392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171290" y="4457201"/>
            <a:ext cx="1229510" cy="983608"/>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6" descr="Image result for Columbus Ohio Temple">
            <a:extLst>
              <a:ext uri="{FF2B5EF4-FFF2-40B4-BE49-F238E27FC236}">
                <a16:creationId xmlns:a16="http://schemas.microsoft.com/office/drawing/2014/main" id="{45637531-F8B1-4A6C-97D2-9DD38F1F515E}"/>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393839" y="4447087"/>
            <a:ext cx="1482961" cy="989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04670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3614</TotalTime>
  <Words>791</Words>
  <Application>Microsoft Office PowerPoint</Application>
  <PresentationFormat>On-screen Show (4:3)</PresentationFormat>
  <Paragraphs>112</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Berlin Sans FB</vt:lpstr>
      <vt:lpstr>Calibri</vt:lpstr>
      <vt:lpstr>Office Theme</vt:lpstr>
      <vt:lpstr>Website Planning Document Term Project – Temple Inn &amp; Suites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W04- Website Planning Document</dc:title>
  <dc:creator>Goudie, Jason</dc:creator>
  <cp:lastModifiedBy>Goudie, Jason</cp:lastModifiedBy>
  <cp:revision>38</cp:revision>
  <dcterms:created xsi:type="dcterms:W3CDTF">2019-02-02T01:41:50Z</dcterms:created>
  <dcterms:modified xsi:type="dcterms:W3CDTF">2019-03-31T04:49:47Z</dcterms:modified>
</cp:coreProperties>
</file>

<file path=docProps/thumbnail.jpeg>
</file>